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2"/>
  </p:sldMasterIdLst>
  <p:notesMasterIdLst>
    <p:notesMasterId r:id="rId25"/>
  </p:notesMasterIdLst>
  <p:sldIdLst>
    <p:sldId id="271" r:id="rId3"/>
    <p:sldId id="273" r:id="rId4"/>
    <p:sldId id="259" r:id="rId5"/>
    <p:sldId id="275" r:id="rId6"/>
    <p:sldId id="276" r:id="rId7"/>
    <p:sldId id="279" r:id="rId8"/>
    <p:sldId id="278" r:id="rId9"/>
    <p:sldId id="281" r:id="rId10"/>
    <p:sldId id="282" r:id="rId11"/>
    <p:sldId id="283" r:id="rId12"/>
    <p:sldId id="284" r:id="rId13"/>
    <p:sldId id="277" r:id="rId14"/>
    <p:sldId id="286" r:id="rId15"/>
    <p:sldId id="291" r:id="rId16"/>
    <p:sldId id="292" r:id="rId17"/>
    <p:sldId id="267" r:id="rId18"/>
    <p:sldId id="287" r:id="rId19"/>
    <p:sldId id="268" r:id="rId20"/>
    <p:sldId id="288" r:id="rId21"/>
    <p:sldId id="289" r:id="rId22"/>
    <p:sldId id="269" r:id="rId23"/>
    <p:sldId id="290" r:id="rId24"/>
  </p:sldIdLst>
  <p:sldSz cx="12192000" cy="6858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Cambria Math" panose="02040503050406030204" pitchFamily="18" charset="0"/>
      <p:regular r:id="rId32"/>
    </p:embeddedFont>
    <p:embeddedFont>
      <p:font typeface="Tahoma" panose="020B0604030504040204" pitchFamily="34" charset="0"/>
      <p:regular r:id="rId33"/>
      <p:bold r:id="rId34"/>
    </p:embeddedFont>
    <p:embeddedFont>
      <p:font typeface="UVN Banh Mi" pitchFamily="2" charset="0"/>
      <p:regular r:id="rId35"/>
    </p:embeddedFont>
  </p:embeddedFontLst>
  <p:custDataLst>
    <p:tags r:id="rId3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93"/>
    <a:srgbClr val="FFF4F0"/>
    <a:srgbClr val="FF6600"/>
    <a:srgbClr val="548235"/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86" autoAdjust="0"/>
    <p:restoredTop sz="88408" autoAdjust="0"/>
  </p:normalViewPr>
  <p:slideViewPr>
    <p:cSldViewPr snapToGrid="0">
      <p:cViewPr varScale="1">
        <p:scale>
          <a:sx n="98" d="100"/>
          <a:sy n="98" d="100"/>
        </p:scale>
        <p:origin x="105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07T13:28:23.3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1149 350 56 0 0,'1'0'124'0'0,"0"1"-1"0"0,0 1 1 0 0,1-1 0 0 0,-1 0-1 0 0,0 0 1 0 0,0 0 0 0 0,0 1-1 0 0,0-1 1 0 0,0 1-1 0 0,0-1 1 0 0,-1 0 0 0 0,1 1-1 0 0,0 0 1 0 0,-1-1 0 0 0,1 1-1 0 0,-1-1 1 0 0,1 1 0 0 0,-1 0-1 0 0,0-1 1 0 0,0 1 0 0 0,0-1-1 0 0,0 1 1 0 0,0 0 0 0 0,0-1-1 0 0,0 1 1 0 0,-1 0 0 0 0,1 1-1 0 0,-2 0 4 0 0,0 1-1 0 0,0-1 1 0 0,0 0-1 0 0,0 0 1 0 0,0 0-1 0 0,-1 0 1 0 0,1-1-1 0 0,-1 1 1 0 0,0 0-1 0 0,0-1 1 0 0,-5 4-1 0 0,-7 3 39 0 0,-1-1 0 0 0,1 0-1 0 0,-2-1 1 0 0,-18 6 0 0 0,-50 11 170 0 0,0-5 0 0 0,-1-3-1 0 0,-1-3 1 0 0,0-5 0 0 0,-1-4 0 0 0,1-3 0 0 0,-114-13 0 0 0,178 9-287 0 0,0 0 1 0 0,0-2 0 0 0,0 0-1 0 0,1-1 1 0 0,-1-2 0 0 0,2 0-1 0 0,-27-14 1 0 0,47 22-44 0 0,0-1 0 0 0,-1 0-1 0 0,1 1 1 0 0,0-1 0 0 0,0 0 0 0 0,0 0-1 0 0,0 1 1 0 0,0-1 0 0 0,0 0 0 0 0,0 0-1 0 0,0 0 1 0 0,0 0 0 0 0,1 0 0 0 0,-1-1-1 0 0,0 1 1 0 0,1 0 0 0 0,-1 0 0 0 0,1 0-1 0 0,-1-1 1 0 0,1 1 0 0 0,-1 0 0 0 0,1-1-1 0 0,0 1 1 0 0,0 0 0 0 0,0-1 0 0 0,-1 1-1 0 0,2-3 1 0 0,-1 2-3 0 0,1-1-1 0 0,0 1 1 0 0,1-1-1 0 0,-1 1 1 0 0,0-1-1 0 0,1 1 1 0 0,-1 0-1 0 0,1 0 1 0 0,0 0-1 0 0,0 0 1 0 0,0 0-1 0 0,4-3 1 0 0,6-5-31 0 0,1 1 1 0 0,1 1 0 0 0,21-11 0 0 0,34-11-141 0 0,1 3 0 0 0,0 3 0 0 0,108-21 0 0 0,227-13-477 0 0,-230 42 506 0 0,442-47-1273 0 0,-589 59 1389 0 0,0-2 0 0 0,-1 0 0 0 0,1-2 0 0 0,-2-1 0 0 0,1-1 0 0 0,-1-1 0 0 0,-1-1 0 0 0,25-16 0 0 0,-29 8 367 0 0,-34 34 522 0 0,-56 98-467 0 0,-31 44-348 0 0,22-37-37 0 0,53-78-11 0 0,-2 0 0 0 0,-59 66 0 0 0,34-57-60 0 0,-3-2 0 0 0,-1-3 0 0 0,-2-2 0 0 0,-3-3 1 0 0,-1-2-1 0 0,-1-4 0 0 0,-2-2 0 0 0,-1-2 0 0 0,-2-4 0 0 0,-1-3 0 0 0,-121 25 0 0 0,-85-3 23 0 0,231-41-31 0 0,0-2 0 0 0,-1-2 0 0 0,1-1 1 0 0,-56-10-1 0 0,95 10 55 0 0,0 0 1 0 0,1 0 0 0 0,-1-1-1 0 0,1 1 1 0 0,-1-1 0 0 0,1 0 0 0 0,0 0-1 0 0,0-1 1 0 0,0 1 0 0 0,-5-5-1 0 0,7 6 1 0 0,1 0 0 0 0,0-1-1 0 0,0 1 1 0 0,-1-1 0 0 0,1 1 0 0 0,0-1-1 0 0,0 1 1 0 0,0-1 0 0 0,0 0-1 0 0,1 1 1 0 0,-1-1 0 0 0,0 0-1 0 0,1 0 1 0 0,-1 0 0 0 0,1 1-1 0 0,0-1 1 0 0,0 0 0 0 0,-1 0 0 0 0,1 0-1 0 0,0 0 1 0 0,1 0 0 0 0,-1 0-1 0 0,0 0 1 0 0,0 1 0 0 0,1-1-1 0 0,-1 0 1 0 0,1 0 0 0 0,1-2 0 0 0,9-21-78 0 0,1 0 0 0 0,1 0 1 0 0,1 2-1 0 0,1 0 1 0 0,1 0-1 0 0,1 2 0 0 0,1 0 1 0 0,1 1-1 0 0,0 1 1 0 0,2 0-1 0 0,0 2 0 0 0,1 1 1 0 0,1 0-1 0 0,0 2 1 0 0,1 0-1 0 0,1 2 0 0 0,0 0 1 0 0,0 2-1 0 0,1 1 1 0 0,33-7-1 0 0,-22 9 69 0 0,0 2 0 0 0,0 1 1 0 0,0 3-1 0 0,0 0 0 0 0,69 9 0 0 0,-93-6 16 0 0,0 1-1 0 0,0 1 1 0 0,0 0-1 0 0,-1 0 0 0 0,0 1 1 0 0,0 1-1 0 0,0 0 0 0 0,0 1 1 0 0,-1 0-1 0 0,0 0 1 0 0,16 16-1 0 0,-26-23-85 0 0,5 0-272 0 0,0-1 0 0 0,0 1 0 0 0,0-2 1 0 0,0 1-1 0 0,0-1 0 0 0,0 0 0 0 0,6-2 0 0 0,-2-1-188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07T13:28:24.6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1112 192 112 0 0,'19'-11'329'0'0,"-1"-2"0"0"0,-1 0 0 0 0,-1-1-1 0 0,0-1 1 0 0,0 0 0 0 0,-2-1 0 0 0,0-1 0 0 0,15-23 0 0 0,-28 39-301 0 0,-1 0 0 0 0,1 0 0 0 0,0 0 0 0 0,-1-1 0 0 0,1 1 0 0 0,-1 0 0 0 0,0-1 1 0 0,1 1-1 0 0,-1 0 0 0 0,0-1 0 0 0,0 1 0 0 0,0-1 0 0 0,1 1 0 0 0,-2 0 0 0 0,1-1 0 0 0,0 1 1 0 0,0 0-1 0 0,0-1 0 0 0,-1-1 0 0 0,1 3-35 0 0,-1-1 0 0 0,1 1 0 0 0,0-1 1 0 0,-1 0-1 0 0,1 1 0 0 0,-1-1 0 0 0,1 1 0 0 0,-1-1 0 0 0,1 1 0 0 0,-1-1 1 0 0,1 1-1 0 0,-1 0 0 0 0,1-1 0 0 0,-1 1 0 0 0,0 0 0 0 0,1-1 0 0 0,-1 1 1 0 0,0 0-1 0 0,1 0 0 0 0,-1-1 0 0 0,0 1 0 0 0,1 0 0 0 0,-1 0 0 0 0,0 0 1 0 0,1 0-1 0 0,-1 0 0 0 0,0 0 0 0 0,1 0 0 0 0,-1 0 0 0 0,0 0 0 0 0,1 0 1 0 0,-1 1-1 0 0,0-1 0 0 0,1 0 0 0 0,-1 0 0 0 0,0 1 0 0 0,1-1 0 0 0,-1 0 1 0 0,0 1-1 0 0,0 0-47 0 0,-44 7-422 0 0,30-6 492 0 0,0 1 1 0 0,0 0-1 0 0,0 1 1 0 0,1 1-1 0 0,-1 0 0 0 0,1 1 1 0 0,0 1-1 0 0,-20 12 1 0 0,2-2 151 0 0,17-9-58 0 0,1 0 0 0 0,1 2 0 0 0,0-1 0 0 0,0 2 1 0 0,0-1-1 0 0,1 2 0 0 0,1 0 0 0 0,-18 24 1 0 0,-1 8 208 0 0,-33 67 0 0 0,38-65-215 0 0,-39 57 0 0 0,45-78-104 0 0,0-2 1 0 0,-2 1 0 0 0,-1-2-1 0 0,0-1 1 0 0,-2-1-1 0 0,0-1 1 0 0,-2-1-1 0 0,0-1 1 0 0,0-1 0 0 0,-2-2-1 0 0,0 0 1 0 0,0-2-1 0 0,-1-1 1 0 0,-37 8-1 0 0,21-7-90 0 0,0-2 0 0 0,-1-1 0 0 0,-91 3 0 0 0,136-12 79 0 0,1 0 0 0 0,-1 0 1 0 0,0 0-1 0 0,0 0 0 0 0,0 0 1 0 0,0 0-1 0 0,0 0 0 0 0,0 0 0 0 0,0 0 1 0 0,0 0-1 0 0,0 0 0 0 0,1 0 1 0 0,-1-1-1 0 0,0 1 0 0 0,0 0 1 0 0,0-1-1 0 0,0 1 0 0 0,1-1 1 0 0,-1 1-1 0 0,0-1 0 0 0,0 1 0 0 0,1-1 1 0 0,-1 0-1 0 0,0 1 0 0 0,1-1 1 0 0,-1 0-1 0 0,1 1 0 0 0,-1-1 1 0 0,1 0-1 0 0,-1 0 0 0 0,1 1 1 0 0,-1-2-1 0 0,1-1-17 0 0,0 1 0 0 0,0 0 1 0 0,1 0-1 0 0,-1 0 1 0 0,1 0-1 0 0,-1 0 0 0 0,1 0 1 0 0,0 0-1 0 0,0 0 0 0 0,0 1 1 0 0,0-1-1 0 0,0 0 0 0 0,2-2 1 0 0,3-5-156 0 0,1 1 1 0 0,0 0 0 0 0,0 0 0 0 0,16-12 0 0 0,-20 18 198 0 0,1-1-1 0 0,0 1 1 0 0,-1 0 0 0 0,1 0 0 0 0,0 1-1 0 0,0-1 1 0 0,0 1 0 0 0,0 0 0 0 0,0 0-1 0 0,0 0 1 0 0,1 1 0 0 0,-1-1-1 0 0,0 1 1 0 0,0 0 0 0 0,1 0 0 0 0,-1 1-1 0 0,0-1 1 0 0,0 1 0 0 0,0 0 0 0 0,0 0-1 0 0,0 0 1 0 0,0 1 0 0 0,0-1-1 0 0,0 1 1 0 0,0 0 0 0 0,5 4 0 0 0,7 5 307 0 0,-2 1 0 0 0,0 1 0 0 0,0 0 0 0 0,21 27 0 0 0,-16-18-248 0 0,-14-16-25 0 0,-1 0-1 0 0,1 1 0 0 0,-1 0 0 0 0,-1-1 0 0 0,1 1 0 0 0,-1 0 0 0 0,-1 1 0 0 0,1-1 0 0 0,-1 0 0 0 0,0 1 0 0 0,-1-1 0 0 0,0 1 0 0 0,0 0 0 0 0,-1 11 0 0 0,-1 9 83 0 0,-1-1 1 0 0,-9 45-1 0 0,9-65-132 0 0,-6 27-5 0 0,5-23-44 0 0,0 0 0 0 0,1 1 0 0 0,-1 19-1 0 0,3-31 32 0 0,0 1 1 0 0,0-1-1 0 0,0 1 0 0 0,0-1 0 0 0,0 0 0 0 0,0 1 0 0 0,0-1 0 0 0,0 0 1 0 0,0 1-1 0 0,1-1 0 0 0,-1 0 0 0 0,0 1 0 0 0,0-1 0 0 0,0 0 1 0 0,0 1-1 0 0,1-1 0 0 0,-1 0 0 0 0,0 1 0 0 0,0-1 0 0 0,1 0 0 0 0,-1 0 1 0 0,0 1-1 0 0,1-1 0 0 0,-1 0 0 0 0,0 0 0 0 0,1 0 0 0 0,-1 1 1 0 0,0-1-1 0 0,1 0 0 0 0,-1 0 0 0 0,0 0 0 0 0,1 0 0 0 0,-1 0 1 0 0,0 0-1 0 0,1 0 0 0 0,-1 0 0 0 0,0 0 0 0 0,1 0 0 0 0,21-5-322 0 0,16-14 23 0 0,-13-1-428 0 0,-1 0 0 0 0,-1-2 0 0 0,-1-1-1 0 0,24-31 1 0 0,-37 43 289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07T13:28:26.2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385 0 440 0 0,'0'0'2705'0'0,"-12"43"-748"0"0,-4-3-1280 0 0,-2-1-1 0 0,-2-1 0 0 0,-2-1 0 0 0,-41 56 0 0 0,21-33-61 0 0,7-7-235 0 0,-72 114 48 0 0,98-149-460 0 0,0 1 1 0 0,-13 39-1 0 0,20-51-75 0 0,0 0 0 0 0,0 0 0 0 0,1 1 0 0 0,0-1-1 0 0,0 0 1 0 0,0 1 0 0 0,1-1 0 0 0,1 1-1 0 0,-1-1 1 0 0,1 1 0 0 0,3 12 0 0 0,-4-19 56 0 0,1 0 1 0 0,-1 0 0 0 0,0-1-1 0 0,1 1 1 0 0,-1 0 0 0 0,1 0-1 0 0,0 0 1 0 0,-1 0-1 0 0,1-1 1 0 0,0 1 0 0 0,-1 0-1 0 0,1 0 1 0 0,0-1 0 0 0,0 1-1 0 0,0-1 1 0 0,-1 1-1 0 0,1-1 1 0 0,0 1 0 0 0,0-1-1 0 0,0 1 1 0 0,0-1 0 0 0,0 0-1 0 0,0 1 1 0 0,0-1 0 0 0,1 0-1 0 0,30-6-729 0 0,29-31 94 0 0,-56 34 622 0 0,45-35-409 0 0,-1-3 0 0 0,43-47 0 0 0,-64 58 408 0 0,-2-2 1 0 0,28-44 0 0 0,-40 58 512 0 0,-19 32 958 0 0,-41 56-617 0 0,34-55-792 0 0,2 0 0 0 0,-1 1 0 0 0,2 0 0 0 0,0 0 0 0 0,1 1 0 0 0,1 0 0 0 0,-8 29 0 0 0,14-41-51 0 0,1-1 1 0 0,0 1-1 0 0,0-1 0 0 0,1 1 0 0 0,-1-1 1 0 0,1 1-1 0 0,0-1 0 0 0,1 0 1 0 0,-1 1-1 0 0,0-1 0 0 0,1 0 0 0 0,0 0 1 0 0,0 0-1 0 0,1 0 0 0 0,-1 0 1 0 0,1-1-1 0 0,-1 1 0 0 0,1-1 0 0 0,0 1 1 0 0,1-1-1 0 0,-1 0 0 0 0,0 0 1 0 0,1 0-1 0 0,7 4 0 0 0,-8-6 23 0 0,0-1-1 0 0,-1 1 0 0 0,1-1 1 0 0,0 1-1 0 0,0-1 1 0 0,-1 0-1 0 0,1 0 0 0 0,0 0 1 0 0,0 0-1 0 0,-1-1 1 0 0,1 1-1 0 0,0-1 0 0 0,0 0 1 0 0,-1 0-1 0 0,1 1 1 0 0,-1-2-1 0 0,1 1 0 0 0,-1 0 1 0 0,1 0-1 0 0,2-3 1 0 0,46-31-255 0 0,-2-11-58 0 0,-3-1 0 0 0,-1-3 1 0 0,62-88-1 0 0,-53 68 3208 0 0,-57 72-2806 0 0,0 0 1 0 0,0 1 0 0 0,1-1-1 0 0,-1 1 1 0 0,1-1 0 0 0,-1 1-1 0 0,1 0 1 0 0,0 0 0 0 0,0 0 0 0 0,0 1-1 0 0,0-1 1 0 0,1 0 0 0 0,-3 7-1 0 0,-2 3 93 0 0,-34 44 258 0 0,28-42-333 0 0,1 0-1 0 0,1 0 1 0 0,0 1-1 0 0,1 0 0 0 0,1 1 1 0 0,0 0-1 0 0,2 0 0 0 0,-6 20 1 0 0,10-27-78 0 0,-7 58-11 0 0,8-64 7 0 0,1 1 0 0 0,0-1-1 0 0,0 0 1 0 0,1 1 0 0 0,-1-1-1 0 0,1 0 1 0 0,0 1 0 0 0,0-1-1 0 0,0 0 1 0 0,1 0 0 0 0,-1 0-1 0 0,5 8 1 0 0,-3-9-12 0 0,-1-1-1 0 0,0 1 0 0 0,1 0 1 0 0,-1-1-1 0 0,1 1 1 0 0,0-1-1 0 0,-1 0 1 0 0,1 0-1 0 0,0 0 1 0 0,0 0-1 0 0,1-1 1 0 0,-1 1-1 0 0,0-1 0 0 0,1 0 1 0 0,-1 0-1 0 0,1 0 1 0 0,-1 0-1 0 0,1-1 1 0 0,3 1-1 0 0,0-1-36 0 0,0 0-1 0 0,-1-1 0 0 0,1 0 1 0 0,0 0-1 0 0,0-1 0 0 0,-1 0 1 0 0,1 0-1 0 0,-1 0 1 0 0,9-6-1 0 0,4-2-217 0 0,-1-2 0 0 0,0 0 0 0 0,-1-1 0 0 0,0-1 0 0 0,21-22 0 0 0,235-290-4399 0 0,-254 300 4253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07T13:28:26.9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399 26 28 0 0,'11'-23'2310'0'0,"-11"23"-2255"0"0,0 1 1 0 0,-1-1-1 0 0,1 0 0 0 0,0 0 1 0 0,0 0-1 0 0,0 0 0 0 0,0 0 1 0 0,0 0-1 0 0,0 0 0 0 0,0 0 1 0 0,0-1-1 0 0,0 1 0 0 0,0 0 1 0 0,-1 0-1 0 0,1 0 0 0 0,0 0 1 0 0,0 0-1 0 0,0 0 0 0 0,0 0 1 0 0,0 0-1 0 0,0 0 0 0 0,0 0 1 0 0,0 0-1 0 0,0 0 0 0 0,0 0 1 0 0,0 0-1 0 0,0 0 0 0 0,-1 0 1 0 0,1 0-1 0 0,0 0 0 0 0,0-1 1 0 0,0 1-1 0 0,0 0 0 0 0,0 0 1 0 0,0 0-1 0 0,0 0 0 0 0,0 0 1 0 0,0 0-1 0 0,0 0 0 0 0,0 0 1 0 0,0 0-1 0 0,0-1 0 0 0,0 1 1 0 0,0 0-1 0 0,0 0 0 0 0,0 0 1 0 0,0 0-1 0 0,0 0 0 0 0,0 0 1 0 0,0 0-1 0 0,0 0 0 0 0,0 0 1 0 0,0 0-1 0 0,0-1 0 0 0,0 1 1 0 0,0 0-1 0 0,1 0 0 0 0,-1 0 1 0 0,-24 32 2358 0 0,-203 413 1253 0 0,188-359-3553 0 0,-66 160 26 0 0,102-239-147 0 0,1 0 1 0 0,0-1 0 0 0,1 1 0 0 0,-1 0-1 0 0,1 0 1 0 0,0 0 0 0 0,1 1 0 0 0,0-1-1 0 0,0 0 1 0 0,1 0 0 0 0,0 0-1 0 0,3 12 1 0 0,-3-15-9 0 0,0 0-1 0 0,1-1 1 0 0,-1 1-1 0 0,1-1 0 0 0,0 1 1 0 0,0-1-1 0 0,1 0 1 0 0,-1 0-1 0 0,1 0 1 0 0,-1 0-1 0 0,1 0 0 0 0,0-1 1 0 0,0 1-1 0 0,0-1 1 0 0,0 0-1 0 0,1 0 1 0 0,-1 0-1 0 0,1 0 0 0 0,-1 0 1 0 0,1-1-1 0 0,-1 0 1 0 0,1 0-1 0 0,0 0 1 0 0,5 1-1 0 0,-4-2-35 0 0,0 0 0 0 0,0 0 0 0 0,0-1 0 0 0,0 0 0 0 0,0 0 0 0 0,0 0 0 0 0,0 0 0 0 0,0-1 0 0 0,0 0 0 0 0,-1 0 0 0 0,1 0 0 0 0,-1-1 0 0 0,8-5 0 0 0,3-2-320 0 0,-1 0 0 0 0,20-20 0 0 0,155-171-7872 0 0,-174 182 7174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07T13:28:27.7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1430 154 28 0 0,'4'1'219'0'0,"0"0"0"0"0,1 0 0 0 0,-1-1 1 0 0,0 1-1 0 0,0-1 0 0 0,0 0 0 0 0,0 0 0 0 0,1-1 0 0 0,-1 1 0 0 0,0-1 0 0 0,0 0 1 0 0,0 0-1 0 0,0 0 0 0 0,0-1 0 0 0,0 1 0 0 0,-1-1 0 0 0,1 0 0 0 0,0 0 1 0 0,-1-1-1 0 0,1 1 0 0 0,-1 0 0 0 0,3-4 0 0 0,-2 3-125 0 0,-1 1 1 0 0,0-1-1 0 0,0 1 0 0 0,0-1 0 0 0,0 0 1 0 0,-1-1-1 0 0,1 1 0 0 0,-1 0 0 0 0,1-1 1 0 0,-1 1-1 0 0,0-1 0 0 0,-1 0 0 0 0,1 0 1 0 0,-1 1-1 0 0,1-1 0 0 0,-1 0 0 0 0,0 0 1 0 0,-1 0-1 0 0,1-1 0 0 0,-1 1 0 0 0,0 0 1 0 0,0-4-1 0 0,-1 5-66 0 0,1 1-1 0 0,-1-1 1 0 0,0 1 0 0 0,-1-1 0 0 0,1 1-1 0 0,0 0 1 0 0,-1-1 0 0 0,1 1 0 0 0,-1 0-1 0 0,0 0 1 0 0,1 0 0 0 0,-1 0 0 0 0,0 1-1 0 0,0-1 1 0 0,0 0 0 0 0,-1 1 0 0 0,1 0-1 0 0,0-1 1 0 0,-1 1 0 0 0,1 0 0 0 0,0 0-1 0 0,-1 0 1 0 0,1 0 0 0 0,-1 1 0 0 0,0-1-1 0 0,1 1 1 0 0,-1-1 0 0 0,1 1 0 0 0,-1 0-1 0 0,0 0 1 0 0,1 0 0 0 0,-1 1-1 0 0,-4 0 1 0 0,-5 0 116 0 0,0 1 0 0 0,-1 1 0 0 0,1 0 0 0 0,0 0 0 0 0,-19 10 0 0 0,12-4-157 0 0,1 0 0 0 0,1 2 0 0 0,0 0-1 0 0,0 1 1 0 0,1 1 0 0 0,-18 18-1 0 0,27-25 7 0 0,0 1 0 0 0,1 0 0 0 0,0 1 0 0 0,0 0 0 0 0,1-1 0 0 0,0 2-1 0 0,0-1 1 0 0,1 0 0 0 0,0 1 0 0 0,1 0 0 0 0,0 0 0 0 0,0 0 0 0 0,1 0-1 0 0,0 1 1 0 0,-1 13 0 0 0,3-17-38 0 0,0-1 0 0 0,0 0 0 0 0,0 1 0 0 0,1-1 0 0 0,0 0 0 0 0,0 0 0 0 0,1 0-1 0 0,-1 0 1 0 0,1 0 0 0 0,0 0 0 0 0,0 0 0 0 0,1 0 0 0 0,-1-1 0 0 0,1 1 0 0 0,0-1 0 0 0,1 0 0 0 0,-1 0 0 0 0,1 0-1 0 0,-1 0 1 0 0,1 0 0 0 0,0-1 0 0 0,9 6 0 0 0,4 0 72 0 0,0-2 0 0 0,1 1-1 0 0,0-2 1 0 0,0-1 0 0 0,23 5-1 0 0,54 17 282 0 0,-88-24-298 0 0,0 0 0 0 0,0 0 0 0 0,-1 1 0 0 0,1 0 1 0 0,-1 0-1 0 0,0 0 0 0 0,0 1 0 0 0,0 0 0 0 0,9 11 0 0 0,-8-8 13 0 0,-1 0 0 0 0,0 1 1 0 0,-1 0-1 0 0,0 0 0 0 0,0 0 0 0 0,-1 0 0 0 0,0 1 0 0 0,-1 0 0 0 0,0 0 0 0 0,0 0 1 0 0,-1 0-1 0 0,-1 0 0 0 0,0 1 0 0 0,0-1 0 0 0,-1 1 0 0 0,-1 18 0 0 0,-2-17 65 0 0,1 0 0 0 0,-2 0 0 0 0,1 0 0 0 0,-2-1 0 0 0,1 0-1 0 0,-2 0 1 0 0,1 0 0 0 0,-1-1 0 0 0,-1 1 0 0 0,0-2 0 0 0,-1 1-1 0 0,0-1 1 0 0,0 0 0 0 0,-11 9 0 0 0,-13 9-21 0 0,-2-2 0 0 0,0-1 0 0 0,-2-1-1 0 0,0-3 1 0 0,-40 18 0 0 0,16-13-141 0 0,0-3-1 0 0,-101 23 0 0 0,131-39-27 0 0,-1-1 0 0 0,-1-2 0 0 0,1-1 1 0 0,0-1-1 0 0,-1-2 0 0 0,1-1 0 0 0,0-1 0 0 0,0-2 0 0 0,-33-10 0 0 0,-2-5-197 0 0,2-3 1 0 0,0-3-1 0 0,-64-36 0 0 0,67 29 151 0 0,36 18 92 0 0,0 1 1 0 0,0 1-1 0 0,-2 2 0 0 0,1 1 1 0 0,-1 0-1 0 0,-48-9 1 0 0,71 19 47 0 0,-12-2-73 0 0,28 1 42 0 0,-12 1 35 0 0,1 0 0 0 0,2 1 1 0 0,-2 0 48 0 0,3 0-1766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07T13:28:28.7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0 162 472 0 0,'0'-23'3150'0'0,"5"18"-3081"0"0,0 0 1 0 0,0 1-1 0 0,0 0 1 0 0,0 0 0 0 0,0 0-1 0 0,1 0 1 0 0,0 1-1 0 0,0 0 1 0 0,0 0-1 0 0,0 1 1 0 0,0-1-1 0 0,9-1 1 0 0,88-17-38 0 0,-62 15-14 0 0,17-2-32 0 0,0 4 0 0 0,1 1-1 0 0,75 8 1 0 0,-1-1-57 0 0,1-3-173 0 0,166-4-271 0 0,19-28-540 0 0,-311 31 986 0 0,-1-1 0 0 0,0 0 1 0 0,1 0-1 0 0,-1-1 1 0 0,0 0-1 0 0,0 0 0 0 0,0 0 1 0 0,11-7-1 0 0,-17 8-51 0 0,1-3-1097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07T13:28:29.7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1 133 404 0 0,'0'0'2522'0'0,"15"-19"-1545"0"0,6 9-883 0 0,2 0 0 0 0,0 1 0 0 0,0 2-1 0 0,0 0 1 0 0,1 2 0 0 0,29-4 0 0 0,-28 5-90 0 0,2 1-9 0 0,1 1-1 0 0,-1 2 1 0 0,1 0-1 0 0,44 8 0 0 0,-38-4-13 0 0,-1-1 0 0 0,50-3-1 0 0,-78 0 18 0 0,20-1-88 0 0,0-2 0 0 0,0 0 0 0 0,0-1 0 0 0,0-2 0 0 0,37-13 0 0 0,-61 19 34 0 0,-1-1 0 0 0,0 1 0 0 0,1 0 0 0 0,-1-1 0 0 0,1 1 0 0 0,-1 0 0 0 0,0-1 1 0 0,1 1-1 0 0,-1-1 0 0 0,0 1 0 0 0,1 0 0 0 0,-1-1 0 0 0,0 1 0 0 0,0-1 0 0 0,1 1 0 0 0,-1-1 0 0 0,0 1 1 0 0,0-1-1 0 0,0 1 0 0 0,0-1 0 0 0,0 0 0 0 0,1 1 0 0 0,-1-1 0 0 0,0 1 0 0 0,0-1 0 0 0,-1 1 1 0 0,1-1-1 0 0,0 1 0 0 0,0-1 0 0 0,0 1 0 0 0,0-1 0 0 0,0 1 0 0 0,0-1 0 0 0,-1 1 0 0 0,1-1 1 0 0,0 1-1 0 0,-1-1 0 0 0,1 1 0 0 0,0-1 0 0 0,0 1 0 0 0,-1-1 0 0 0,-2-4-793 0 0,3 4 302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4977A9-F5A7-4F49-9037-AB2CD17891AB}" type="datetimeFigureOut">
              <a:rPr lang="en-US" smtClean="0"/>
              <a:t>1/23/22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0F9B60-861D-45A6-A922-BC8DC9A98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430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Tham khảo ý tưởng của Tiara Anggraini Prasetyo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03A42-F27F-4D41-98FE-785E9627B7E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010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03A42-F27F-4D41-98FE-785E9627B7E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323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03A42-F27F-4D41-98FE-785E9627B7E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639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203A42-F27F-4D41-98FE-785E9627B7E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55987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How to make bubble tea - Xiaoning fang -  vimeo.com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0F9B60-861D-45A6-A922-BC8DC9A9897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339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03A42-F27F-4D41-98FE-785E9627B7E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014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03A42-F27F-4D41-98FE-785E9627B7E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8257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03A42-F27F-4D41-98FE-785E9627B7E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4056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03A42-F27F-4D41-98FE-785E9627B7E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790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03A42-F27F-4D41-98FE-785E9627B7E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5433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03A42-F27F-4D41-98FE-785E9627B7E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8923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03A42-F27F-4D41-98FE-785E9627B7E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8366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03A42-F27F-4D41-98FE-785E9627B7E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758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4C649-78F6-4B5B-86C3-A7EE0FAAA6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A73D2-CCC4-46EF-BFE9-695C1CFD0B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32F207-90BA-4C25-9BF9-5ECA601C8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21BBD-F3BE-4A14-91C7-EA319EA25217}" type="datetimeFigureOut">
              <a:rPr lang="en-US" smtClean="0"/>
              <a:t>1/23/22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3407A6-CFA3-408B-AC9C-D25398152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1B5CC2-FD2C-44F7-BB94-FABB2F494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37D7E-9949-4811-9876-376F91BC3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519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 (g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BCDC458A-8A2D-4140-B344-DD93586B6CB5}"/>
              </a:ext>
            </a:extLst>
          </p:cNvPr>
          <p:cNvGrpSpPr/>
          <p:nvPr userDrawn="1"/>
        </p:nvGrpSpPr>
        <p:grpSpPr>
          <a:xfrm>
            <a:off x="753" y="-9341"/>
            <a:ext cx="12192000" cy="6867341"/>
            <a:chOff x="753" y="-9341"/>
            <a:chExt cx="12192000" cy="6867341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E9CB8FE-F655-426B-97C5-6A5218EEA36B}"/>
                </a:ext>
              </a:extLst>
            </p:cNvPr>
            <p:cNvCxnSpPr/>
            <p:nvPr/>
          </p:nvCxnSpPr>
          <p:spPr>
            <a:xfrm>
              <a:off x="753" y="226518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FE90ADDC-0DFB-471F-A20E-F11D7E436420}"/>
                </a:ext>
              </a:extLst>
            </p:cNvPr>
            <p:cNvCxnSpPr/>
            <p:nvPr/>
          </p:nvCxnSpPr>
          <p:spPr>
            <a:xfrm>
              <a:off x="753" y="536762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3FE2035A-6692-48E9-9E77-3DD7B46B58F3}"/>
                </a:ext>
              </a:extLst>
            </p:cNvPr>
            <p:cNvCxnSpPr/>
            <p:nvPr/>
          </p:nvCxnSpPr>
          <p:spPr>
            <a:xfrm>
              <a:off x="753" y="847004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67537EF1-6D9A-48E5-84C0-796364C37B87}"/>
                </a:ext>
              </a:extLst>
            </p:cNvPr>
            <p:cNvCxnSpPr/>
            <p:nvPr/>
          </p:nvCxnSpPr>
          <p:spPr>
            <a:xfrm>
              <a:off x="753" y="1157248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F2F6273D-23E4-4A9B-9E3B-9C8511807B6E}"/>
                </a:ext>
              </a:extLst>
            </p:cNvPr>
            <p:cNvCxnSpPr/>
            <p:nvPr/>
          </p:nvCxnSpPr>
          <p:spPr>
            <a:xfrm>
              <a:off x="753" y="1475654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90B185CD-5E54-405F-BAE7-7C715BEF0AAD}"/>
                </a:ext>
              </a:extLst>
            </p:cNvPr>
            <p:cNvCxnSpPr/>
            <p:nvPr/>
          </p:nvCxnSpPr>
          <p:spPr>
            <a:xfrm>
              <a:off x="753" y="1785898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4CEAF575-D24D-46BD-9EDB-BCF32F313DC2}"/>
                </a:ext>
              </a:extLst>
            </p:cNvPr>
            <p:cNvCxnSpPr/>
            <p:nvPr/>
          </p:nvCxnSpPr>
          <p:spPr>
            <a:xfrm>
              <a:off x="753" y="2096140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5D1DD249-7D1A-460E-A861-C81495634E6D}"/>
                </a:ext>
              </a:extLst>
            </p:cNvPr>
            <p:cNvCxnSpPr/>
            <p:nvPr/>
          </p:nvCxnSpPr>
          <p:spPr>
            <a:xfrm>
              <a:off x="753" y="2406384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9BE8C8DE-5154-4E2A-965A-72C34D9D31FD}"/>
                </a:ext>
              </a:extLst>
            </p:cNvPr>
            <p:cNvCxnSpPr/>
            <p:nvPr/>
          </p:nvCxnSpPr>
          <p:spPr>
            <a:xfrm>
              <a:off x="753" y="2724790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830551C1-70C4-47F1-9E8F-11AA8C98CD3C}"/>
                </a:ext>
              </a:extLst>
            </p:cNvPr>
            <p:cNvCxnSpPr/>
            <p:nvPr/>
          </p:nvCxnSpPr>
          <p:spPr>
            <a:xfrm>
              <a:off x="753" y="3035034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63326559-CCA9-4FE0-A54F-90E682D319AD}"/>
                </a:ext>
              </a:extLst>
            </p:cNvPr>
            <p:cNvCxnSpPr/>
            <p:nvPr/>
          </p:nvCxnSpPr>
          <p:spPr>
            <a:xfrm>
              <a:off x="753" y="3345276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A078140-BB40-4BD3-B914-5A1BD47415FD}"/>
                </a:ext>
              </a:extLst>
            </p:cNvPr>
            <p:cNvCxnSpPr/>
            <p:nvPr/>
          </p:nvCxnSpPr>
          <p:spPr>
            <a:xfrm>
              <a:off x="753" y="3655520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E110B585-8572-4311-BAA7-F7BF52773736}"/>
                </a:ext>
              </a:extLst>
            </p:cNvPr>
            <p:cNvCxnSpPr/>
            <p:nvPr/>
          </p:nvCxnSpPr>
          <p:spPr>
            <a:xfrm>
              <a:off x="753" y="3973926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1142975-4EA4-4DFC-9AD8-BA27B2ED00C1}"/>
                </a:ext>
              </a:extLst>
            </p:cNvPr>
            <p:cNvCxnSpPr/>
            <p:nvPr/>
          </p:nvCxnSpPr>
          <p:spPr>
            <a:xfrm>
              <a:off x="753" y="4284170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66180118-3FF7-4BE3-B6E5-0D70B329CD49}"/>
                </a:ext>
              </a:extLst>
            </p:cNvPr>
            <p:cNvCxnSpPr/>
            <p:nvPr/>
          </p:nvCxnSpPr>
          <p:spPr>
            <a:xfrm>
              <a:off x="753" y="4594412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49A165EB-50EC-461C-99FE-10C4C18B3652}"/>
                </a:ext>
              </a:extLst>
            </p:cNvPr>
            <p:cNvCxnSpPr/>
            <p:nvPr/>
          </p:nvCxnSpPr>
          <p:spPr>
            <a:xfrm>
              <a:off x="753" y="4904656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4419E38B-4C09-4FDD-8F49-2C819C683BC6}"/>
                </a:ext>
              </a:extLst>
            </p:cNvPr>
            <p:cNvCxnSpPr/>
            <p:nvPr/>
          </p:nvCxnSpPr>
          <p:spPr>
            <a:xfrm>
              <a:off x="753" y="5227950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430EC23F-7D97-49F7-80C5-144BC7119784}"/>
                </a:ext>
              </a:extLst>
            </p:cNvPr>
            <p:cNvCxnSpPr/>
            <p:nvPr/>
          </p:nvCxnSpPr>
          <p:spPr>
            <a:xfrm>
              <a:off x="753" y="5538194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0C7888FC-73CA-42EB-913C-9E230F3A53F6}"/>
                </a:ext>
              </a:extLst>
            </p:cNvPr>
            <p:cNvCxnSpPr/>
            <p:nvPr/>
          </p:nvCxnSpPr>
          <p:spPr>
            <a:xfrm>
              <a:off x="753" y="5848436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060EE701-6F75-4D42-A5DB-49B6BB7D3D02}"/>
                </a:ext>
              </a:extLst>
            </p:cNvPr>
            <p:cNvCxnSpPr/>
            <p:nvPr/>
          </p:nvCxnSpPr>
          <p:spPr>
            <a:xfrm>
              <a:off x="753" y="6158680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2A625121-21CB-483E-B64C-6B1AB6062709}"/>
                </a:ext>
              </a:extLst>
            </p:cNvPr>
            <p:cNvCxnSpPr/>
            <p:nvPr/>
          </p:nvCxnSpPr>
          <p:spPr>
            <a:xfrm>
              <a:off x="753" y="6477086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D094EC1C-39BD-4B79-A63E-16B26CF0BA71}"/>
                </a:ext>
              </a:extLst>
            </p:cNvPr>
            <p:cNvCxnSpPr/>
            <p:nvPr/>
          </p:nvCxnSpPr>
          <p:spPr>
            <a:xfrm>
              <a:off x="753" y="6787330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B14E8A96-8D13-4462-87F2-FA7DF699FC9D}"/>
                </a:ext>
              </a:extLst>
            </p:cNvPr>
            <p:cNvGrpSpPr/>
            <p:nvPr/>
          </p:nvGrpSpPr>
          <p:grpSpPr>
            <a:xfrm rot="5400000">
              <a:off x="78362" y="150003"/>
              <a:ext cx="6855182" cy="6560812"/>
              <a:chOff x="153153" y="378918"/>
              <a:chExt cx="12192000" cy="6560812"/>
            </a:xfrm>
          </p:grpSpPr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BC640025-6742-4B13-AB63-A09992F395AA}"/>
                  </a:ext>
                </a:extLst>
              </p:cNvPr>
              <p:cNvCxnSpPr/>
              <p:nvPr/>
            </p:nvCxnSpPr>
            <p:spPr>
              <a:xfrm>
                <a:off x="153153" y="378918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38E929F5-DFE5-47FE-9856-CA2F9E92A5F1}"/>
                  </a:ext>
                </a:extLst>
              </p:cNvPr>
              <p:cNvCxnSpPr/>
              <p:nvPr/>
            </p:nvCxnSpPr>
            <p:spPr>
              <a:xfrm>
                <a:off x="153153" y="689162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44987EA1-359C-4849-854C-6A5C81685F82}"/>
                  </a:ext>
                </a:extLst>
              </p:cNvPr>
              <p:cNvCxnSpPr/>
              <p:nvPr/>
            </p:nvCxnSpPr>
            <p:spPr>
              <a:xfrm>
                <a:off x="153153" y="99940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B75447D2-0CF5-436B-A5EC-D360C2098481}"/>
                  </a:ext>
                </a:extLst>
              </p:cNvPr>
              <p:cNvCxnSpPr/>
              <p:nvPr/>
            </p:nvCxnSpPr>
            <p:spPr>
              <a:xfrm>
                <a:off x="153153" y="1309648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B61CABFE-A1CB-4403-84E5-410F68AF7DE3}"/>
                  </a:ext>
                </a:extLst>
              </p:cNvPr>
              <p:cNvCxnSpPr/>
              <p:nvPr/>
            </p:nvCxnSpPr>
            <p:spPr>
              <a:xfrm>
                <a:off x="153153" y="162805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59EC34BE-8313-44E7-B0CA-7ECEA4B169D4}"/>
                  </a:ext>
                </a:extLst>
              </p:cNvPr>
              <p:cNvCxnSpPr/>
              <p:nvPr/>
            </p:nvCxnSpPr>
            <p:spPr>
              <a:xfrm>
                <a:off x="153153" y="1938298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ECDE91B1-280E-4CA6-8D82-A4542EB882B3}"/>
                  </a:ext>
                </a:extLst>
              </p:cNvPr>
              <p:cNvCxnSpPr/>
              <p:nvPr/>
            </p:nvCxnSpPr>
            <p:spPr>
              <a:xfrm>
                <a:off x="153153" y="224854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BC85EC92-77BD-4FB9-84DB-8BB4E808C876}"/>
                  </a:ext>
                </a:extLst>
              </p:cNvPr>
              <p:cNvCxnSpPr/>
              <p:nvPr/>
            </p:nvCxnSpPr>
            <p:spPr>
              <a:xfrm>
                <a:off x="153153" y="255878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5B089562-3B97-4D48-9479-349F5028E395}"/>
                  </a:ext>
                </a:extLst>
              </p:cNvPr>
              <p:cNvCxnSpPr/>
              <p:nvPr/>
            </p:nvCxnSpPr>
            <p:spPr>
              <a:xfrm>
                <a:off x="153153" y="287719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6648A223-76F6-420F-81E5-94023E75FB1C}"/>
                  </a:ext>
                </a:extLst>
              </p:cNvPr>
              <p:cNvCxnSpPr/>
              <p:nvPr/>
            </p:nvCxnSpPr>
            <p:spPr>
              <a:xfrm>
                <a:off x="153153" y="318743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DB73DA66-20E6-45A3-BE7F-319FA9769079}"/>
                  </a:ext>
                </a:extLst>
              </p:cNvPr>
              <p:cNvCxnSpPr/>
              <p:nvPr/>
            </p:nvCxnSpPr>
            <p:spPr>
              <a:xfrm>
                <a:off x="153153" y="349767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200BE974-D04E-421D-B4E0-0E7D2F14E29B}"/>
                  </a:ext>
                </a:extLst>
              </p:cNvPr>
              <p:cNvCxnSpPr/>
              <p:nvPr/>
            </p:nvCxnSpPr>
            <p:spPr>
              <a:xfrm>
                <a:off x="153153" y="380792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B3BD6761-3D88-4729-B158-3A425273294B}"/>
                  </a:ext>
                </a:extLst>
              </p:cNvPr>
              <p:cNvCxnSpPr/>
              <p:nvPr/>
            </p:nvCxnSpPr>
            <p:spPr>
              <a:xfrm>
                <a:off x="153153" y="412632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C150117E-1468-4F98-9959-27A74BC8BBD6}"/>
                  </a:ext>
                </a:extLst>
              </p:cNvPr>
              <p:cNvCxnSpPr/>
              <p:nvPr/>
            </p:nvCxnSpPr>
            <p:spPr>
              <a:xfrm>
                <a:off x="153153" y="443657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D7928201-B984-4374-B3E2-100B7B043A2E}"/>
                  </a:ext>
                </a:extLst>
              </p:cNvPr>
              <p:cNvCxnSpPr/>
              <p:nvPr/>
            </p:nvCxnSpPr>
            <p:spPr>
              <a:xfrm>
                <a:off x="153153" y="4746812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1413A1B3-0667-435D-9008-F31C822802C9}"/>
                  </a:ext>
                </a:extLst>
              </p:cNvPr>
              <p:cNvCxnSpPr/>
              <p:nvPr/>
            </p:nvCxnSpPr>
            <p:spPr>
              <a:xfrm>
                <a:off x="153153" y="505705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687C74FB-DBDD-47B7-8C51-36394349424E}"/>
                  </a:ext>
                </a:extLst>
              </p:cNvPr>
              <p:cNvCxnSpPr/>
              <p:nvPr/>
            </p:nvCxnSpPr>
            <p:spPr>
              <a:xfrm>
                <a:off x="153153" y="538035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6A14B123-5E26-4B18-A0F4-7C98580F0697}"/>
                  </a:ext>
                </a:extLst>
              </p:cNvPr>
              <p:cNvCxnSpPr/>
              <p:nvPr/>
            </p:nvCxnSpPr>
            <p:spPr>
              <a:xfrm>
                <a:off x="153153" y="569059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FB1072A3-FD4D-48BF-8712-CD0FB627A160}"/>
                  </a:ext>
                </a:extLst>
              </p:cNvPr>
              <p:cNvCxnSpPr/>
              <p:nvPr/>
            </p:nvCxnSpPr>
            <p:spPr>
              <a:xfrm>
                <a:off x="153153" y="600083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298ADD46-47BC-4675-AB8F-AE6DA604E705}"/>
                  </a:ext>
                </a:extLst>
              </p:cNvPr>
              <p:cNvCxnSpPr/>
              <p:nvPr/>
            </p:nvCxnSpPr>
            <p:spPr>
              <a:xfrm>
                <a:off x="153153" y="631108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D0D8C13A-0941-4B24-8532-841DBA7522CB}"/>
                  </a:ext>
                </a:extLst>
              </p:cNvPr>
              <p:cNvCxnSpPr/>
              <p:nvPr/>
            </p:nvCxnSpPr>
            <p:spPr>
              <a:xfrm>
                <a:off x="153153" y="662948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0C1BFE1C-2563-4E73-865A-8C9AA86887E4}"/>
                  </a:ext>
                </a:extLst>
              </p:cNvPr>
              <p:cNvCxnSpPr/>
              <p:nvPr/>
            </p:nvCxnSpPr>
            <p:spPr>
              <a:xfrm>
                <a:off x="153153" y="693973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8891AA29-41FF-48EC-8A4C-947E90D4E066}"/>
                </a:ext>
              </a:extLst>
            </p:cNvPr>
            <p:cNvGrpSpPr/>
            <p:nvPr/>
          </p:nvGrpSpPr>
          <p:grpSpPr>
            <a:xfrm rot="5400000">
              <a:off x="6169728" y="917534"/>
              <a:ext cx="6855182" cy="5001432"/>
              <a:chOff x="153153" y="1938298"/>
              <a:chExt cx="12192000" cy="5001432"/>
            </a:xfrm>
          </p:grpSpPr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70C3E119-D21C-4854-A6F0-19EA29527D77}"/>
                  </a:ext>
                </a:extLst>
              </p:cNvPr>
              <p:cNvCxnSpPr/>
              <p:nvPr/>
            </p:nvCxnSpPr>
            <p:spPr>
              <a:xfrm>
                <a:off x="153153" y="1938298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5B6FC4D3-3EF8-4055-BB7C-5582BA58A911}"/>
                  </a:ext>
                </a:extLst>
              </p:cNvPr>
              <p:cNvCxnSpPr/>
              <p:nvPr/>
            </p:nvCxnSpPr>
            <p:spPr>
              <a:xfrm>
                <a:off x="153153" y="224854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F02921D1-96B8-4E63-BD1C-B79CD6D00C3F}"/>
                  </a:ext>
                </a:extLst>
              </p:cNvPr>
              <p:cNvCxnSpPr/>
              <p:nvPr/>
            </p:nvCxnSpPr>
            <p:spPr>
              <a:xfrm>
                <a:off x="153153" y="255878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4B641B8F-0D13-4546-97FC-CF03D1C3CD32}"/>
                  </a:ext>
                </a:extLst>
              </p:cNvPr>
              <p:cNvCxnSpPr/>
              <p:nvPr/>
            </p:nvCxnSpPr>
            <p:spPr>
              <a:xfrm>
                <a:off x="153153" y="287719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15EB3D40-F94F-4283-A788-04CFF3976E86}"/>
                  </a:ext>
                </a:extLst>
              </p:cNvPr>
              <p:cNvCxnSpPr/>
              <p:nvPr/>
            </p:nvCxnSpPr>
            <p:spPr>
              <a:xfrm>
                <a:off x="153153" y="318743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8D89780D-4C9D-439A-BEB4-C2913706C313}"/>
                  </a:ext>
                </a:extLst>
              </p:cNvPr>
              <p:cNvCxnSpPr/>
              <p:nvPr/>
            </p:nvCxnSpPr>
            <p:spPr>
              <a:xfrm>
                <a:off x="153153" y="349767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EB193A6F-B835-4635-AE0D-E9A61F45E55E}"/>
                  </a:ext>
                </a:extLst>
              </p:cNvPr>
              <p:cNvCxnSpPr/>
              <p:nvPr/>
            </p:nvCxnSpPr>
            <p:spPr>
              <a:xfrm>
                <a:off x="153153" y="380792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F7F4160F-1571-4286-B4AE-8D80836C0B40}"/>
                  </a:ext>
                </a:extLst>
              </p:cNvPr>
              <p:cNvCxnSpPr/>
              <p:nvPr/>
            </p:nvCxnSpPr>
            <p:spPr>
              <a:xfrm>
                <a:off x="153153" y="412632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B9739F78-598E-4977-9037-4A140E24FA35}"/>
                  </a:ext>
                </a:extLst>
              </p:cNvPr>
              <p:cNvCxnSpPr/>
              <p:nvPr/>
            </p:nvCxnSpPr>
            <p:spPr>
              <a:xfrm>
                <a:off x="153153" y="443657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0FFAE1D5-5096-445D-8388-7D0FB499E9B8}"/>
                  </a:ext>
                </a:extLst>
              </p:cNvPr>
              <p:cNvCxnSpPr/>
              <p:nvPr/>
            </p:nvCxnSpPr>
            <p:spPr>
              <a:xfrm>
                <a:off x="153153" y="4746812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9A13021A-B056-4ABB-84A6-EBC94B52372C}"/>
                  </a:ext>
                </a:extLst>
              </p:cNvPr>
              <p:cNvCxnSpPr/>
              <p:nvPr/>
            </p:nvCxnSpPr>
            <p:spPr>
              <a:xfrm>
                <a:off x="153153" y="505705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629F3C6D-9A61-4ED9-AD0A-AF84F21F9A07}"/>
                  </a:ext>
                </a:extLst>
              </p:cNvPr>
              <p:cNvCxnSpPr/>
              <p:nvPr/>
            </p:nvCxnSpPr>
            <p:spPr>
              <a:xfrm>
                <a:off x="153153" y="538035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FED006EF-E78E-4446-8A75-CAE203FB8A79}"/>
                  </a:ext>
                </a:extLst>
              </p:cNvPr>
              <p:cNvCxnSpPr/>
              <p:nvPr/>
            </p:nvCxnSpPr>
            <p:spPr>
              <a:xfrm>
                <a:off x="153153" y="569059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1694C5DC-946C-4E8F-B950-289A65E75754}"/>
                  </a:ext>
                </a:extLst>
              </p:cNvPr>
              <p:cNvCxnSpPr/>
              <p:nvPr/>
            </p:nvCxnSpPr>
            <p:spPr>
              <a:xfrm>
                <a:off x="153153" y="600083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B72034B2-684D-4D72-A120-8E6C584FCB33}"/>
                  </a:ext>
                </a:extLst>
              </p:cNvPr>
              <p:cNvCxnSpPr/>
              <p:nvPr/>
            </p:nvCxnSpPr>
            <p:spPr>
              <a:xfrm>
                <a:off x="153153" y="631108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73FDB34E-D7F5-4E83-94CE-97C28D778F52}"/>
                  </a:ext>
                </a:extLst>
              </p:cNvPr>
              <p:cNvCxnSpPr/>
              <p:nvPr/>
            </p:nvCxnSpPr>
            <p:spPr>
              <a:xfrm>
                <a:off x="153153" y="662948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9242D524-1375-4A54-AFE3-D295EC78A6F6}"/>
                  </a:ext>
                </a:extLst>
              </p:cNvPr>
              <p:cNvCxnSpPr/>
              <p:nvPr/>
            </p:nvCxnSpPr>
            <p:spPr>
              <a:xfrm>
                <a:off x="153153" y="693973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7FF7C39A-BCF4-4ADD-95C7-690BE8E03E8C}"/>
              </a:ext>
            </a:extLst>
          </p:cNvPr>
          <p:cNvCxnSpPr>
            <a:cxnSpLocks/>
          </p:cNvCxnSpPr>
          <p:nvPr userDrawn="1"/>
        </p:nvCxnSpPr>
        <p:spPr>
          <a:xfrm>
            <a:off x="291443" y="4023742"/>
            <a:ext cx="0" cy="1546594"/>
          </a:xfrm>
          <a:prstGeom prst="line">
            <a:avLst/>
          </a:prstGeom>
          <a:ln w="22225" cap="rnd">
            <a:solidFill>
              <a:schemeClr val="accent6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TextBox 136">
            <a:extLst>
              <a:ext uri="{FF2B5EF4-FFF2-40B4-BE49-F238E27FC236}">
                <a16:creationId xmlns:a16="http://schemas.microsoft.com/office/drawing/2014/main" id="{C1519C3A-6181-4A46-AAA7-2D1E4B447724}"/>
              </a:ext>
            </a:extLst>
          </p:cNvPr>
          <p:cNvSpPr txBox="1"/>
          <p:nvPr userDrawn="1"/>
        </p:nvSpPr>
        <p:spPr>
          <a:xfrm rot="16200000">
            <a:off x="-131383" y="5946908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pc="300" dirty="0">
                <a:solidFill>
                  <a:srgbClr val="527A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</a:p>
        </p:txBody>
      </p: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6A8D0BF7-1874-48B3-B941-BB5A6E34E192}"/>
              </a:ext>
            </a:extLst>
          </p:cNvPr>
          <p:cNvGrpSpPr/>
          <p:nvPr userDrawn="1"/>
        </p:nvGrpSpPr>
        <p:grpSpPr>
          <a:xfrm>
            <a:off x="201516" y="6544075"/>
            <a:ext cx="177302" cy="177302"/>
            <a:chOff x="1309606" y="5350067"/>
            <a:chExt cx="246222" cy="246222"/>
          </a:xfrm>
        </p:grpSpPr>
        <p:sp>
          <p:nvSpPr>
            <p:cNvPr id="139" name="Rectangle: Rounded Corners 138">
              <a:extLst>
                <a:ext uri="{FF2B5EF4-FFF2-40B4-BE49-F238E27FC236}">
                  <a16:creationId xmlns:a16="http://schemas.microsoft.com/office/drawing/2014/main" id="{E2A20547-0E51-4B06-9EE8-2292BFEF1468}"/>
                </a:ext>
              </a:extLst>
            </p:cNvPr>
            <p:cNvSpPr/>
            <p:nvPr/>
          </p:nvSpPr>
          <p:spPr>
            <a:xfrm>
              <a:off x="1309606" y="5350067"/>
              <a:ext cx="246222" cy="246222"/>
            </a:xfrm>
            <a:prstGeom prst="roundRect">
              <a:avLst>
                <a:gd name="adj" fmla="val 28857"/>
              </a:avLst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C23C1246-EB02-4B66-B304-5D976F9524E1}"/>
                </a:ext>
              </a:extLst>
            </p:cNvPr>
            <p:cNvSpPr/>
            <p:nvPr/>
          </p:nvSpPr>
          <p:spPr>
            <a:xfrm>
              <a:off x="1373081" y="5414830"/>
              <a:ext cx="119270" cy="119270"/>
            </a:xfrm>
            <a:prstGeom prst="ellipse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5413A12A-C4BC-45A1-92FB-DA7BA276BABD}"/>
                </a:ext>
              </a:extLst>
            </p:cNvPr>
            <p:cNvSpPr/>
            <p:nvPr/>
          </p:nvSpPr>
          <p:spPr>
            <a:xfrm>
              <a:off x="1476087" y="5373064"/>
              <a:ext cx="46384" cy="46384"/>
            </a:xfrm>
            <a:prstGeom prst="ellipse">
              <a:avLst/>
            </a:prstGeom>
            <a:solidFill>
              <a:srgbClr val="D5093A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6C26ABE3-78FF-4D0A-8D2F-EEEB9DDD1800}"/>
              </a:ext>
            </a:extLst>
          </p:cNvPr>
          <p:cNvCxnSpPr>
            <a:cxnSpLocks/>
          </p:cNvCxnSpPr>
          <p:nvPr userDrawn="1"/>
        </p:nvCxnSpPr>
        <p:spPr>
          <a:xfrm>
            <a:off x="11943986" y="609094"/>
            <a:ext cx="0" cy="1791013"/>
          </a:xfrm>
          <a:prstGeom prst="line">
            <a:avLst/>
          </a:prstGeom>
          <a:ln w="22225" cap="rnd">
            <a:solidFill>
              <a:schemeClr val="accent6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B7425A25-93A3-4052-827C-F6E08AC4CC2F}"/>
              </a:ext>
            </a:extLst>
          </p:cNvPr>
          <p:cNvCxnSpPr>
            <a:cxnSpLocks/>
          </p:cNvCxnSpPr>
          <p:nvPr userDrawn="1"/>
        </p:nvCxnSpPr>
        <p:spPr>
          <a:xfrm>
            <a:off x="11946063" y="5066987"/>
            <a:ext cx="0" cy="1791013"/>
          </a:xfrm>
          <a:prstGeom prst="line">
            <a:avLst/>
          </a:prstGeom>
          <a:ln w="22225" cap="rnd">
            <a:solidFill>
              <a:schemeClr val="accent6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52DB119B-AF5A-4844-B029-87704B8D5659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0025461" y="-668137"/>
            <a:ext cx="0" cy="1791013"/>
          </a:xfrm>
          <a:prstGeom prst="line">
            <a:avLst/>
          </a:prstGeom>
          <a:ln w="22225" cap="rnd">
            <a:solidFill>
              <a:schemeClr val="accent6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TextBox 144">
            <a:extLst>
              <a:ext uri="{FF2B5EF4-FFF2-40B4-BE49-F238E27FC236}">
                <a16:creationId xmlns:a16="http://schemas.microsoft.com/office/drawing/2014/main" id="{D06262BE-0FAA-4891-8B72-23A911AAF9F3}"/>
              </a:ext>
            </a:extLst>
          </p:cNvPr>
          <p:cNvSpPr txBox="1"/>
          <p:nvPr userDrawn="1"/>
        </p:nvSpPr>
        <p:spPr>
          <a:xfrm>
            <a:off x="10943509" y="113775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pc="300" dirty="0">
                <a:solidFill>
                  <a:srgbClr val="527A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</a:p>
        </p:txBody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522CD444-0B8A-43EC-B1CF-91F5C70B5AB5}"/>
              </a:ext>
            </a:extLst>
          </p:cNvPr>
          <p:cNvGrpSpPr/>
          <p:nvPr userDrawn="1"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2493ECB5-27E8-4365-8F3B-986DFDF3A784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D8E604F5-2FEA-4A84-9FD0-DD0D10A3FBE6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rgbClr val="527A5C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Arrow: Chevron 148">
              <a:extLst>
                <a:ext uri="{FF2B5EF4-FFF2-40B4-BE49-F238E27FC236}">
                  <a16:creationId xmlns:a16="http://schemas.microsoft.com/office/drawing/2014/main" id="{B6C7BBAB-D867-45C2-AF7B-07CF4F895BD1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1930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0A8E446-66C0-4DA6-AC5E-D2F444FB6EDC}"/>
              </a:ext>
            </a:extLst>
          </p:cNvPr>
          <p:cNvGrpSpPr/>
          <p:nvPr userDrawn="1"/>
        </p:nvGrpSpPr>
        <p:grpSpPr>
          <a:xfrm>
            <a:off x="753" y="-9341"/>
            <a:ext cx="12192000" cy="6867341"/>
            <a:chOff x="753" y="-9341"/>
            <a:chExt cx="12192000" cy="6867341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0452202-6BEB-4E97-B4E9-5B9B0F621C5C}"/>
                </a:ext>
              </a:extLst>
            </p:cNvPr>
            <p:cNvCxnSpPr/>
            <p:nvPr/>
          </p:nvCxnSpPr>
          <p:spPr>
            <a:xfrm>
              <a:off x="753" y="226518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AD9EF71-9C3A-436C-80C7-F66EEA290082}"/>
                </a:ext>
              </a:extLst>
            </p:cNvPr>
            <p:cNvCxnSpPr/>
            <p:nvPr/>
          </p:nvCxnSpPr>
          <p:spPr>
            <a:xfrm>
              <a:off x="753" y="536762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7C503D08-30D6-4182-B575-8092592D7C2C}"/>
                </a:ext>
              </a:extLst>
            </p:cNvPr>
            <p:cNvCxnSpPr/>
            <p:nvPr/>
          </p:nvCxnSpPr>
          <p:spPr>
            <a:xfrm>
              <a:off x="753" y="847004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E7D8CE6-1264-41F5-AD18-3AA17372C29D}"/>
                </a:ext>
              </a:extLst>
            </p:cNvPr>
            <p:cNvCxnSpPr/>
            <p:nvPr/>
          </p:nvCxnSpPr>
          <p:spPr>
            <a:xfrm>
              <a:off x="753" y="1157248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D9073F1-B186-4818-9204-94A88F1FA9DA}"/>
                </a:ext>
              </a:extLst>
            </p:cNvPr>
            <p:cNvCxnSpPr/>
            <p:nvPr/>
          </p:nvCxnSpPr>
          <p:spPr>
            <a:xfrm>
              <a:off x="753" y="1475654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DAD43C5-4C7D-4C4E-B72F-FFBE35E19B95}"/>
                </a:ext>
              </a:extLst>
            </p:cNvPr>
            <p:cNvCxnSpPr/>
            <p:nvPr/>
          </p:nvCxnSpPr>
          <p:spPr>
            <a:xfrm>
              <a:off x="753" y="1785898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2B63A80-9A66-4D73-A374-60B046B11BF3}"/>
                </a:ext>
              </a:extLst>
            </p:cNvPr>
            <p:cNvCxnSpPr/>
            <p:nvPr/>
          </p:nvCxnSpPr>
          <p:spPr>
            <a:xfrm>
              <a:off x="753" y="2096140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1D47F73-2F90-4D9A-9613-59E3E7B32810}"/>
                </a:ext>
              </a:extLst>
            </p:cNvPr>
            <p:cNvCxnSpPr/>
            <p:nvPr/>
          </p:nvCxnSpPr>
          <p:spPr>
            <a:xfrm>
              <a:off x="753" y="2406384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699822B-84BF-46DA-AC54-FB8AA648E2D9}"/>
                </a:ext>
              </a:extLst>
            </p:cNvPr>
            <p:cNvCxnSpPr/>
            <p:nvPr/>
          </p:nvCxnSpPr>
          <p:spPr>
            <a:xfrm>
              <a:off x="753" y="2724790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0F602CC-D520-4345-951C-A6B219630151}"/>
                </a:ext>
              </a:extLst>
            </p:cNvPr>
            <p:cNvCxnSpPr/>
            <p:nvPr/>
          </p:nvCxnSpPr>
          <p:spPr>
            <a:xfrm>
              <a:off x="753" y="3035034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4A852C4-EF5A-424A-9AB5-7135A612DA84}"/>
                </a:ext>
              </a:extLst>
            </p:cNvPr>
            <p:cNvCxnSpPr/>
            <p:nvPr/>
          </p:nvCxnSpPr>
          <p:spPr>
            <a:xfrm>
              <a:off x="753" y="3345276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E67EE5C-D13D-43E0-BC6C-BAE1AEDB761B}"/>
                </a:ext>
              </a:extLst>
            </p:cNvPr>
            <p:cNvCxnSpPr/>
            <p:nvPr/>
          </p:nvCxnSpPr>
          <p:spPr>
            <a:xfrm>
              <a:off x="753" y="3655520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49CEAC0-64F1-44F0-9926-013A187C357C}"/>
                </a:ext>
              </a:extLst>
            </p:cNvPr>
            <p:cNvCxnSpPr/>
            <p:nvPr/>
          </p:nvCxnSpPr>
          <p:spPr>
            <a:xfrm>
              <a:off x="753" y="3973926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37C7B97-7CA0-4C76-BA05-04F9E5061E77}"/>
                </a:ext>
              </a:extLst>
            </p:cNvPr>
            <p:cNvCxnSpPr/>
            <p:nvPr/>
          </p:nvCxnSpPr>
          <p:spPr>
            <a:xfrm>
              <a:off x="753" y="4284170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7CA0D83-9A92-49BD-92A6-80781DF19956}"/>
                </a:ext>
              </a:extLst>
            </p:cNvPr>
            <p:cNvCxnSpPr/>
            <p:nvPr/>
          </p:nvCxnSpPr>
          <p:spPr>
            <a:xfrm>
              <a:off x="753" y="4594412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B3E1397-6E43-4CED-A4D9-9DDA2FF3EF15}"/>
                </a:ext>
              </a:extLst>
            </p:cNvPr>
            <p:cNvCxnSpPr/>
            <p:nvPr/>
          </p:nvCxnSpPr>
          <p:spPr>
            <a:xfrm>
              <a:off x="753" y="4904656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A0390DC-4C69-4882-8930-C0783E57349D}"/>
                </a:ext>
              </a:extLst>
            </p:cNvPr>
            <p:cNvCxnSpPr/>
            <p:nvPr/>
          </p:nvCxnSpPr>
          <p:spPr>
            <a:xfrm>
              <a:off x="753" y="5227950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B026A0D-A36A-4162-AC7E-B25135B4FC4C}"/>
                </a:ext>
              </a:extLst>
            </p:cNvPr>
            <p:cNvCxnSpPr/>
            <p:nvPr/>
          </p:nvCxnSpPr>
          <p:spPr>
            <a:xfrm>
              <a:off x="753" y="5538194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CD64C2E-B268-48E3-A5E4-280F7696B9FF}"/>
                </a:ext>
              </a:extLst>
            </p:cNvPr>
            <p:cNvCxnSpPr/>
            <p:nvPr/>
          </p:nvCxnSpPr>
          <p:spPr>
            <a:xfrm>
              <a:off x="753" y="5848436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17E9FE1-F873-4562-84C5-D802CD67D083}"/>
                </a:ext>
              </a:extLst>
            </p:cNvPr>
            <p:cNvCxnSpPr/>
            <p:nvPr/>
          </p:nvCxnSpPr>
          <p:spPr>
            <a:xfrm>
              <a:off x="753" y="6158680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718DE6F-6D72-4770-A264-AD654BB1CA6B}"/>
                </a:ext>
              </a:extLst>
            </p:cNvPr>
            <p:cNvCxnSpPr/>
            <p:nvPr/>
          </p:nvCxnSpPr>
          <p:spPr>
            <a:xfrm>
              <a:off x="753" y="6477086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3C16375-2997-4C3E-BEE8-1B40533A093E}"/>
                </a:ext>
              </a:extLst>
            </p:cNvPr>
            <p:cNvCxnSpPr/>
            <p:nvPr/>
          </p:nvCxnSpPr>
          <p:spPr>
            <a:xfrm>
              <a:off x="753" y="6787330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D2B364AE-DB46-4B88-9721-94E5E1A69AC0}"/>
                </a:ext>
              </a:extLst>
            </p:cNvPr>
            <p:cNvGrpSpPr/>
            <p:nvPr/>
          </p:nvGrpSpPr>
          <p:grpSpPr>
            <a:xfrm rot="5400000">
              <a:off x="78362" y="150003"/>
              <a:ext cx="6855182" cy="6560812"/>
              <a:chOff x="153153" y="378918"/>
              <a:chExt cx="12192000" cy="6560812"/>
            </a:xfrm>
          </p:grpSpPr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68BC7100-B89E-4679-908C-30C4DCC9978A}"/>
                  </a:ext>
                </a:extLst>
              </p:cNvPr>
              <p:cNvCxnSpPr/>
              <p:nvPr/>
            </p:nvCxnSpPr>
            <p:spPr>
              <a:xfrm>
                <a:off x="153153" y="378918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1020BE5F-5934-41AE-93F2-4A326D04DBB8}"/>
                  </a:ext>
                </a:extLst>
              </p:cNvPr>
              <p:cNvCxnSpPr/>
              <p:nvPr/>
            </p:nvCxnSpPr>
            <p:spPr>
              <a:xfrm>
                <a:off x="153153" y="689162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F3583515-8CB0-461F-BB5D-4CCC00ABC250}"/>
                  </a:ext>
                </a:extLst>
              </p:cNvPr>
              <p:cNvCxnSpPr/>
              <p:nvPr/>
            </p:nvCxnSpPr>
            <p:spPr>
              <a:xfrm>
                <a:off x="153153" y="999404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989E9681-FD3F-4BBE-AC3E-8949E3F7F537}"/>
                  </a:ext>
                </a:extLst>
              </p:cNvPr>
              <p:cNvCxnSpPr/>
              <p:nvPr/>
            </p:nvCxnSpPr>
            <p:spPr>
              <a:xfrm>
                <a:off x="153153" y="1309648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141320B2-0D27-455B-A203-25189F376F82}"/>
                  </a:ext>
                </a:extLst>
              </p:cNvPr>
              <p:cNvCxnSpPr/>
              <p:nvPr/>
            </p:nvCxnSpPr>
            <p:spPr>
              <a:xfrm>
                <a:off x="153153" y="1628054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81ACB527-29C1-4B33-ACE5-096EBFBB1BED}"/>
                  </a:ext>
                </a:extLst>
              </p:cNvPr>
              <p:cNvCxnSpPr/>
              <p:nvPr/>
            </p:nvCxnSpPr>
            <p:spPr>
              <a:xfrm>
                <a:off x="153153" y="1938298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B9203ADA-6738-4D91-8AFF-51942CBDDC1B}"/>
                  </a:ext>
                </a:extLst>
              </p:cNvPr>
              <p:cNvCxnSpPr/>
              <p:nvPr/>
            </p:nvCxnSpPr>
            <p:spPr>
              <a:xfrm>
                <a:off x="153153" y="224854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9E206A4E-1F3E-498C-B46B-E7FBAF821B38}"/>
                  </a:ext>
                </a:extLst>
              </p:cNvPr>
              <p:cNvCxnSpPr/>
              <p:nvPr/>
            </p:nvCxnSpPr>
            <p:spPr>
              <a:xfrm>
                <a:off x="153153" y="2558784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2E16FF18-3E12-49D4-B9A3-45BFDD36118D}"/>
                  </a:ext>
                </a:extLst>
              </p:cNvPr>
              <p:cNvCxnSpPr/>
              <p:nvPr/>
            </p:nvCxnSpPr>
            <p:spPr>
              <a:xfrm>
                <a:off x="153153" y="287719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DD973932-EAF2-443E-8343-4298D2BF3B68}"/>
                  </a:ext>
                </a:extLst>
              </p:cNvPr>
              <p:cNvCxnSpPr/>
              <p:nvPr/>
            </p:nvCxnSpPr>
            <p:spPr>
              <a:xfrm>
                <a:off x="153153" y="3187434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A1334900-A3EF-43F3-B073-6A29668FCC3B}"/>
                  </a:ext>
                </a:extLst>
              </p:cNvPr>
              <p:cNvCxnSpPr/>
              <p:nvPr/>
            </p:nvCxnSpPr>
            <p:spPr>
              <a:xfrm>
                <a:off x="153153" y="3497676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FB3A9084-C271-4EB9-B221-B2E7EDAD5FEB}"/>
                  </a:ext>
                </a:extLst>
              </p:cNvPr>
              <p:cNvCxnSpPr/>
              <p:nvPr/>
            </p:nvCxnSpPr>
            <p:spPr>
              <a:xfrm>
                <a:off x="153153" y="380792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62948846-6C9E-461A-B50D-93A757035487}"/>
                  </a:ext>
                </a:extLst>
              </p:cNvPr>
              <p:cNvCxnSpPr/>
              <p:nvPr/>
            </p:nvCxnSpPr>
            <p:spPr>
              <a:xfrm>
                <a:off x="153153" y="4126326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CCB68190-D4EA-4DF9-A246-A723285F655E}"/>
                  </a:ext>
                </a:extLst>
              </p:cNvPr>
              <p:cNvCxnSpPr/>
              <p:nvPr/>
            </p:nvCxnSpPr>
            <p:spPr>
              <a:xfrm>
                <a:off x="153153" y="443657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FAFE97EA-4D9B-4EBB-ACC7-E924A940BAA5}"/>
                  </a:ext>
                </a:extLst>
              </p:cNvPr>
              <p:cNvCxnSpPr/>
              <p:nvPr/>
            </p:nvCxnSpPr>
            <p:spPr>
              <a:xfrm>
                <a:off x="153153" y="4746812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98B709E8-2188-4348-B206-D8ADE9FBE56A}"/>
                  </a:ext>
                </a:extLst>
              </p:cNvPr>
              <p:cNvCxnSpPr/>
              <p:nvPr/>
            </p:nvCxnSpPr>
            <p:spPr>
              <a:xfrm>
                <a:off x="153153" y="5057056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60601B7E-02B3-4CCD-BC9E-C20BC9FCA33E}"/>
                  </a:ext>
                </a:extLst>
              </p:cNvPr>
              <p:cNvCxnSpPr/>
              <p:nvPr/>
            </p:nvCxnSpPr>
            <p:spPr>
              <a:xfrm>
                <a:off x="153153" y="538035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DBC4F78C-CB1D-4A76-968D-6ACFA1A56566}"/>
                  </a:ext>
                </a:extLst>
              </p:cNvPr>
              <p:cNvCxnSpPr/>
              <p:nvPr/>
            </p:nvCxnSpPr>
            <p:spPr>
              <a:xfrm>
                <a:off x="153153" y="5690594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2034C044-F536-4712-8506-80136A04CBA7}"/>
                  </a:ext>
                </a:extLst>
              </p:cNvPr>
              <p:cNvCxnSpPr/>
              <p:nvPr/>
            </p:nvCxnSpPr>
            <p:spPr>
              <a:xfrm>
                <a:off x="153153" y="6000836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986F24F0-F8D3-4D98-A72A-26357BD5AD7B}"/>
                  </a:ext>
                </a:extLst>
              </p:cNvPr>
              <p:cNvCxnSpPr/>
              <p:nvPr/>
            </p:nvCxnSpPr>
            <p:spPr>
              <a:xfrm>
                <a:off x="153153" y="631108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FD9BF1E1-5137-4D41-A430-F935CDA82593}"/>
                  </a:ext>
                </a:extLst>
              </p:cNvPr>
              <p:cNvCxnSpPr/>
              <p:nvPr/>
            </p:nvCxnSpPr>
            <p:spPr>
              <a:xfrm>
                <a:off x="153153" y="6629486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81A3CACB-A324-43A1-B25B-232B2668A15A}"/>
                  </a:ext>
                </a:extLst>
              </p:cNvPr>
              <p:cNvCxnSpPr/>
              <p:nvPr/>
            </p:nvCxnSpPr>
            <p:spPr>
              <a:xfrm>
                <a:off x="153153" y="693973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72A6FEE8-8D59-42EA-826C-1676A41A007E}"/>
                </a:ext>
              </a:extLst>
            </p:cNvPr>
            <p:cNvGrpSpPr/>
            <p:nvPr/>
          </p:nvGrpSpPr>
          <p:grpSpPr>
            <a:xfrm rot="5400000">
              <a:off x="6169728" y="917534"/>
              <a:ext cx="6855182" cy="5001432"/>
              <a:chOff x="153153" y="1938298"/>
              <a:chExt cx="12192000" cy="5001432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295737F1-0F60-4C76-92CD-7F0D44E4F617}"/>
                  </a:ext>
                </a:extLst>
              </p:cNvPr>
              <p:cNvCxnSpPr/>
              <p:nvPr/>
            </p:nvCxnSpPr>
            <p:spPr>
              <a:xfrm>
                <a:off x="153153" y="1938298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CD416A02-F38B-406C-9C07-BC4E7CBEC835}"/>
                  </a:ext>
                </a:extLst>
              </p:cNvPr>
              <p:cNvCxnSpPr/>
              <p:nvPr/>
            </p:nvCxnSpPr>
            <p:spPr>
              <a:xfrm>
                <a:off x="153153" y="224854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6F5EE8C9-81AA-4BFD-8DA0-A4AC567C2056}"/>
                  </a:ext>
                </a:extLst>
              </p:cNvPr>
              <p:cNvCxnSpPr/>
              <p:nvPr/>
            </p:nvCxnSpPr>
            <p:spPr>
              <a:xfrm>
                <a:off x="153153" y="2558784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B0CE8D79-9AB3-45AD-B7EC-1CA315E2E7EA}"/>
                  </a:ext>
                </a:extLst>
              </p:cNvPr>
              <p:cNvCxnSpPr/>
              <p:nvPr/>
            </p:nvCxnSpPr>
            <p:spPr>
              <a:xfrm>
                <a:off x="153153" y="287719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49AA09B1-10F5-4B90-9DF3-656459C08BDA}"/>
                  </a:ext>
                </a:extLst>
              </p:cNvPr>
              <p:cNvCxnSpPr/>
              <p:nvPr/>
            </p:nvCxnSpPr>
            <p:spPr>
              <a:xfrm>
                <a:off x="153153" y="3187434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4DCC8324-D485-46DD-B859-348002EEF82B}"/>
                  </a:ext>
                </a:extLst>
              </p:cNvPr>
              <p:cNvCxnSpPr/>
              <p:nvPr/>
            </p:nvCxnSpPr>
            <p:spPr>
              <a:xfrm>
                <a:off x="153153" y="3497676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ADA587CB-8DBF-48C5-8253-615006DFD514}"/>
                  </a:ext>
                </a:extLst>
              </p:cNvPr>
              <p:cNvCxnSpPr/>
              <p:nvPr/>
            </p:nvCxnSpPr>
            <p:spPr>
              <a:xfrm>
                <a:off x="153153" y="380792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DA64693C-F682-496F-86F5-17A40CDFE064}"/>
                  </a:ext>
                </a:extLst>
              </p:cNvPr>
              <p:cNvCxnSpPr/>
              <p:nvPr/>
            </p:nvCxnSpPr>
            <p:spPr>
              <a:xfrm>
                <a:off x="153153" y="4126326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448D3D08-06F4-415B-B3F5-A32E146A90D4}"/>
                  </a:ext>
                </a:extLst>
              </p:cNvPr>
              <p:cNvCxnSpPr/>
              <p:nvPr/>
            </p:nvCxnSpPr>
            <p:spPr>
              <a:xfrm>
                <a:off x="153153" y="443657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D53F2A60-C289-4FE4-B2E4-2289FCE45851}"/>
                  </a:ext>
                </a:extLst>
              </p:cNvPr>
              <p:cNvCxnSpPr/>
              <p:nvPr/>
            </p:nvCxnSpPr>
            <p:spPr>
              <a:xfrm>
                <a:off x="153153" y="4746812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C72F2F5A-65A6-4FC9-88BC-5B0526ACAA1E}"/>
                  </a:ext>
                </a:extLst>
              </p:cNvPr>
              <p:cNvCxnSpPr/>
              <p:nvPr/>
            </p:nvCxnSpPr>
            <p:spPr>
              <a:xfrm>
                <a:off x="153153" y="5057056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D21A0EEC-90BC-4051-B57E-DD49FD867ED2}"/>
                  </a:ext>
                </a:extLst>
              </p:cNvPr>
              <p:cNvCxnSpPr/>
              <p:nvPr/>
            </p:nvCxnSpPr>
            <p:spPr>
              <a:xfrm>
                <a:off x="153153" y="538035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B04104A2-7BAD-4F4F-A1AE-722AE5028456}"/>
                  </a:ext>
                </a:extLst>
              </p:cNvPr>
              <p:cNvCxnSpPr/>
              <p:nvPr/>
            </p:nvCxnSpPr>
            <p:spPr>
              <a:xfrm>
                <a:off x="153153" y="5690594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9A371BB8-1FB6-4064-85C8-9695A1B1F298}"/>
                  </a:ext>
                </a:extLst>
              </p:cNvPr>
              <p:cNvCxnSpPr/>
              <p:nvPr/>
            </p:nvCxnSpPr>
            <p:spPr>
              <a:xfrm>
                <a:off x="153153" y="6000836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49D7D690-57B0-4BDC-AFDF-97FEB6EF7A4F}"/>
                  </a:ext>
                </a:extLst>
              </p:cNvPr>
              <p:cNvCxnSpPr/>
              <p:nvPr/>
            </p:nvCxnSpPr>
            <p:spPr>
              <a:xfrm>
                <a:off x="153153" y="631108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B7872A3F-B869-451D-BC70-8A8A51B1141E}"/>
                  </a:ext>
                </a:extLst>
              </p:cNvPr>
              <p:cNvCxnSpPr/>
              <p:nvPr/>
            </p:nvCxnSpPr>
            <p:spPr>
              <a:xfrm>
                <a:off x="153153" y="6629486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5067A048-4A1F-477B-8264-87344C7CC8A8}"/>
                  </a:ext>
                </a:extLst>
              </p:cNvPr>
              <p:cNvCxnSpPr/>
              <p:nvPr/>
            </p:nvCxnSpPr>
            <p:spPr>
              <a:xfrm>
                <a:off x="153153" y="693973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CF4C7B-90C1-4D89-94E4-466A61E472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7E8589-E436-452B-90A7-AA742B2FA0F4}" type="datetimeFigureOut">
              <a:rPr lang="en-US" smtClean="0"/>
              <a:t>1/23/22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CBAD92-C014-4D33-AE76-015662644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DC8AEF-0C2A-4D6E-BB8B-6D3AEF1AE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811431-2009-45DD-86C7-4CEA692C93E3}" type="slidenum">
              <a:rPr lang="en-US" smtClean="0"/>
              <a:t>‹#›</a:t>
            </a:fld>
            <a:endParaRPr lang="en-US"/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2A4C9AAC-9ADD-4CE2-89F9-6FE43E4A0C44}"/>
              </a:ext>
            </a:extLst>
          </p:cNvPr>
          <p:cNvCxnSpPr>
            <a:cxnSpLocks/>
          </p:cNvCxnSpPr>
          <p:nvPr userDrawn="1"/>
        </p:nvCxnSpPr>
        <p:spPr>
          <a:xfrm>
            <a:off x="291443" y="4023742"/>
            <a:ext cx="0" cy="1546594"/>
          </a:xfrm>
          <a:prstGeom prst="line">
            <a:avLst/>
          </a:prstGeom>
          <a:ln w="2222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043178F5-8C3A-4603-BCE7-7EE704ED0CB1}"/>
              </a:ext>
            </a:extLst>
          </p:cNvPr>
          <p:cNvSpPr txBox="1"/>
          <p:nvPr userDrawn="1"/>
        </p:nvSpPr>
        <p:spPr>
          <a:xfrm rot="16200000">
            <a:off x="-127004" y="6019447"/>
            <a:ext cx="8050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spc="300">
                <a:solidFill>
                  <a:srgbClr val="D509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  <a:endParaRPr lang="en-US" sz="1000" b="1" spc="300" dirty="0">
              <a:solidFill>
                <a:srgbClr val="D509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D702E74A-E61A-41EE-B055-74BBC5E4C15D}"/>
              </a:ext>
            </a:extLst>
          </p:cNvPr>
          <p:cNvGrpSpPr/>
          <p:nvPr userDrawn="1"/>
        </p:nvGrpSpPr>
        <p:grpSpPr>
          <a:xfrm>
            <a:off x="201516" y="6544075"/>
            <a:ext cx="177302" cy="177302"/>
            <a:chOff x="1309606" y="5350067"/>
            <a:chExt cx="246222" cy="246222"/>
          </a:xfrm>
        </p:grpSpPr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716EAE4D-B5E6-46E7-919B-B4F92130DD79}"/>
                </a:ext>
              </a:extLst>
            </p:cNvPr>
            <p:cNvSpPr/>
            <p:nvPr/>
          </p:nvSpPr>
          <p:spPr>
            <a:xfrm>
              <a:off x="1309606" y="5350067"/>
              <a:ext cx="246222" cy="246222"/>
            </a:xfrm>
            <a:prstGeom prst="roundRect">
              <a:avLst>
                <a:gd name="adj" fmla="val 28857"/>
              </a:avLst>
            </a:prstGeom>
            <a:noFill/>
            <a:ln>
              <a:solidFill>
                <a:srgbClr val="D509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97C88BE6-F4F0-4CCC-9195-15CAEA6B89AB}"/>
                </a:ext>
              </a:extLst>
            </p:cNvPr>
            <p:cNvSpPr/>
            <p:nvPr/>
          </p:nvSpPr>
          <p:spPr>
            <a:xfrm>
              <a:off x="1373081" y="5414830"/>
              <a:ext cx="119270" cy="119270"/>
            </a:xfrm>
            <a:prstGeom prst="ellipse">
              <a:avLst/>
            </a:prstGeom>
            <a:noFill/>
            <a:ln>
              <a:solidFill>
                <a:srgbClr val="D509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95D700E7-D07A-4751-8BB7-F65DA5AC9FE0}"/>
                </a:ext>
              </a:extLst>
            </p:cNvPr>
            <p:cNvSpPr/>
            <p:nvPr/>
          </p:nvSpPr>
          <p:spPr>
            <a:xfrm>
              <a:off x="1476087" y="5373064"/>
              <a:ext cx="46384" cy="46384"/>
            </a:xfrm>
            <a:prstGeom prst="ellipse">
              <a:avLst/>
            </a:prstGeom>
            <a:solidFill>
              <a:srgbClr val="D509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365684B3-7F42-4266-B216-8F535A7F7461}"/>
              </a:ext>
            </a:extLst>
          </p:cNvPr>
          <p:cNvCxnSpPr>
            <a:cxnSpLocks/>
          </p:cNvCxnSpPr>
          <p:nvPr userDrawn="1"/>
        </p:nvCxnSpPr>
        <p:spPr>
          <a:xfrm>
            <a:off x="11943986" y="609094"/>
            <a:ext cx="0" cy="1791013"/>
          </a:xfrm>
          <a:prstGeom prst="line">
            <a:avLst/>
          </a:prstGeom>
          <a:ln w="2222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FBF2659B-FAB5-4C23-9255-D90DA8B8162B}"/>
              </a:ext>
            </a:extLst>
          </p:cNvPr>
          <p:cNvCxnSpPr>
            <a:cxnSpLocks/>
          </p:cNvCxnSpPr>
          <p:nvPr userDrawn="1"/>
        </p:nvCxnSpPr>
        <p:spPr>
          <a:xfrm>
            <a:off x="11946063" y="5066987"/>
            <a:ext cx="0" cy="1791013"/>
          </a:xfrm>
          <a:prstGeom prst="line">
            <a:avLst/>
          </a:prstGeom>
          <a:ln w="2222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23AA0485-905C-45DD-8A55-9478D39FCFF6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0025461" y="-668137"/>
            <a:ext cx="0" cy="1791013"/>
          </a:xfrm>
          <a:prstGeom prst="line">
            <a:avLst/>
          </a:prstGeom>
          <a:ln w="2222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46BD7799-EF22-4A22-94E1-B25512B3F418}"/>
              </a:ext>
            </a:extLst>
          </p:cNvPr>
          <p:cNvSpPr txBox="1"/>
          <p:nvPr userDrawn="1"/>
        </p:nvSpPr>
        <p:spPr>
          <a:xfrm>
            <a:off x="11095909" y="113775"/>
            <a:ext cx="6719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spc="300">
                <a:solidFill>
                  <a:srgbClr val="D509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  <a:endParaRPr lang="en-US" sz="900" b="1" spc="300" dirty="0">
              <a:solidFill>
                <a:srgbClr val="D509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2FF4C046-CC2F-4A57-911B-030AA03B514A}"/>
              </a:ext>
            </a:extLst>
          </p:cNvPr>
          <p:cNvGrpSpPr/>
          <p:nvPr userDrawn="1"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51B2627D-96F4-4DC1-9765-0B42842F2035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804D714F-CEF7-4A4D-9A80-D40EA31B3CB8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rgbClr val="D509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Arrow: Chevron 83">
              <a:extLst>
                <a:ext uri="{FF2B5EF4-FFF2-40B4-BE49-F238E27FC236}">
                  <a16:creationId xmlns:a16="http://schemas.microsoft.com/office/drawing/2014/main" id="{3BFF6D3B-5242-44A5-9724-D8CECC02FC33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33502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68737-E72F-46C3-9CF2-953BF5B1AA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921698-8FFF-405F-8035-9F41849126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64AAEC-0CF7-4F36-9AC7-6E0E71158F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3F2415-3A79-4E04-925A-0061F209B3BC}" type="datetimeFigureOut">
              <a:rPr lang="en-US" smtClean="0"/>
              <a:t>1/23/22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E753C3-B976-4DB6-A112-34C0E9A8F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B167B5-10B1-4919-9719-F19C32F9A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AA5125-79C2-4922-A96C-9BA660A37F5C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00DC08E-8D2B-4198-A242-3A1196093081}"/>
              </a:ext>
            </a:extLst>
          </p:cNvPr>
          <p:cNvCxnSpPr>
            <a:cxnSpLocks/>
          </p:cNvCxnSpPr>
          <p:nvPr userDrawn="1"/>
        </p:nvCxnSpPr>
        <p:spPr>
          <a:xfrm>
            <a:off x="291443" y="4023742"/>
            <a:ext cx="0" cy="1546594"/>
          </a:xfrm>
          <a:prstGeom prst="line">
            <a:avLst/>
          </a:prstGeom>
          <a:ln w="2222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A95406B-C487-491C-8EAA-FFEED2D529CE}"/>
              </a:ext>
            </a:extLst>
          </p:cNvPr>
          <p:cNvSpPr txBox="1"/>
          <p:nvPr userDrawn="1"/>
        </p:nvSpPr>
        <p:spPr>
          <a:xfrm rot="16200000">
            <a:off x="-127004" y="6019447"/>
            <a:ext cx="8050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spc="300">
                <a:solidFill>
                  <a:srgbClr val="D509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  <a:endParaRPr lang="en-US" sz="1000" b="1" spc="300" dirty="0">
              <a:solidFill>
                <a:srgbClr val="D509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9F39E36-D762-49CB-ADE7-6D3830D287B9}"/>
              </a:ext>
            </a:extLst>
          </p:cNvPr>
          <p:cNvGrpSpPr/>
          <p:nvPr userDrawn="1"/>
        </p:nvGrpSpPr>
        <p:grpSpPr>
          <a:xfrm>
            <a:off x="201516" y="6544075"/>
            <a:ext cx="177302" cy="177302"/>
            <a:chOff x="1309606" y="5350067"/>
            <a:chExt cx="246222" cy="246222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B921E311-89D6-4C2E-B866-C37E87EA8727}"/>
                </a:ext>
              </a:extLst>
            </p:cNvPr>
            <p:cNvSpPr/>
            <p:nvPr/>
          </p:nvSpPr>
          <p:spPr>
            <a:xfrm>
              <a:off x="1309606" y="5350067"/>
              <a:ext cx="246222" cy="246222"/>
            </a:xfrm>
            <a:prstGeom prst="roundRect">
              <a:avLst>
                <a:gd name="adj" fmla="val 28857"/>
              </a:avLst>
            </a:prstGeom>
            <a:noFill/>
            <a:ln>
              <a:solidFill>
                <a:srgbClr val="D509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6112D1E-8553-4835-BB9B-AB8E5F12836A}"/>
                </a:ext>
              </a:extLst>
            </p:cNvPr>
            <p:cNvSpPr/>
            <p:nvPr/>
          </p:nvSpPr>
          <p:spPr>
            <a:xfrm>
              <a:off x="1373081" y="5414830"/>
              <a:ext cx="119270" cy="119270"/>
            </a:xfrm>
            <a:prstGeom prst="ellipse">
              <a:avLst/>
            </a:prstGeom>
            <a:noFill/>
            <a:ln>
              <a:solidFill>
                <a:srgbClr val="D509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FAA5589-8D0D-43AA-8509-11F20D1FE5C8}"/>
                </a:ext>
              </a:extLst>
            </p:cNvPr>
            <p:cNvSpPr/>
            <p:nvPr/>
          </p:nvSpPr>
          <p:spPr>
            <a:xfrm>
              <a:off x="1476087" y="5373064"/>
              <a:ext cx="46384" cy="46384"/>
            </a:xfrm>
            <a:prstGeom prst="ellipse">
              <a:avLst/>
            </a:prstGeom>
            <a:solidFill>
              <a:srgbClr val="D509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3927EBA-4E07-4334-B569-77C7D74A4708}"/>
              </a:ext>
            </a:extLst>
          </p:cNvPr>
          <p:cNvCxnSpPr>
            <a:cxnSpLocks/>
          </p:cNvCxnSpPr>
          <p:nvPr userDrawn="1"/>
        </p:nvCxnSpPr>
        <p:spPr>
          <a:xfrm>
            <a:off x="11943986" y="609094"/>
            <a:ext cx="0" cy="1791013"/>
          </a:xfrm>
          <a:prstGeom prst="line">
            <a:avLst/>
          </a:prstGeom>
          <a:ln w="2222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87DD407-17DD-4DCF-9B5B-F3DD63A193F7}"/>
              </a:ext>
            </a:extLst>
          </p:cNvPr>
          <p:cNvCxnSpPr>
            <a:cxnSpLocks/>
          </p:cNvCxnSpPr>
          <p:nvPr userDrawn="1"/>
        </p:nvCxnSpPr>
        <p:spPr>
          <a:xfrm>
            <a:off x="11946063" y="5066987"/>
            <a:ext cx="0" cy="1791013"/>
          </a:xfrm>
          <a:prstGeom prst="line">
            <a:avLst/>
          </a:prstGeom>
          <a:ln w="2222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A04925D-DE7E-436D-B083-F864B3309430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0025461" y="-668137"/>
            <a:ext cx="0" cy="1791013"/>
          </a:xfrm>
          <a:prstGeom prst="line">
            <a:avLst/>
          </a:prstGeom>
          <a:ln w="2222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D556532-A5BC-424F-AA2D-8A5799C30462}"/>
              </a:ext>
            </a:extLst>
          </p:cNvPr>
          <p:cNvSpPr txBox="1"/>
          <p:nvPr userDrawn="1"/>
        </p:nvSpPr>
        <p:spPr>
          <a:xfrm>
            <a:off x="11095909" y="113775"/>
            <a:ext cx="6719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spc="300">
                <a:solidFill>
                  <a:srgbClr val="D509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  <a:endParaRPr lang="en-US" sz="900" b="1" spc="300" dirty="0">
              <a:solidFill>
                <a:srgbClr val="D509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2B34EBA-E9CE-401B-9443-88D01FDED2C5}"/>
              </a:ext>
            </a:extLst>
          </p:cNvPr>
          <p:cNvGrpSpPr/>
          <p:nvPr userDrawn="1"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E97F83A-21AE-48A6-9AFE-0E3CFC8F844B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731C56E-CB94-49FF-9E17-291DFDBDEC38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rgbClr val="D509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Arrow: Chevron 19">
              <a:extLst>
                <a:ext uri="{FF2B5EF4-FFF2-40B4-BE49-F238E27FC236}">
                  <a16:creationId xmlns:a16="http://schemas.microsoft.com/office/drawing/2014/main" id="{A9A10092-03F3-499A-85CD-C4D37DA6901D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6197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(Red)">
    <p:bg>
      <p:bgPr>
        <a:blipFill dpi="0" rotWithShape="1">
          <a:blip r:embed="rId2">
            <a:lum/>
          </a:blip>
          <a:srcRect/>
          <a:stretch>
            <a:fillRect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4823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Red)">
    <p:bg>
      <p:bgPr>
        <a:blipFill dpi="0" rotWithShape="1">
          <a:blip r:embed="rId2">
            <a:lum/>
          </a:blip>
          <a:srcRect/>
          <a:stretch>
            <a:fillRect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7316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roup 86">
            <a:extLst>
              <a:ext uri="{FF2B5EF4-FFF2-40B4-BE49-F238E27FC236}">
                <a16:creationId xmlns:a16="http://schemas.microsoft.com/office/drawing/2014/main" id="{D8DDB4DA-9C26-4F98-A449-4A8CCBD254FF}"/>
              </a:ext>
            </a:extLst>
          </p:cNvPr>
          <p:cNvGrpSpPr/>
          <p:nvPr userDrawn="1"/>
        </p:nvGrpSpPr>
        <p:grpSpPr>
          <a:xfrm>
            <a:off x="753" y="-9341"/>
            <a:ext cx="12192000" cy="6867341"/>
            <a:chOff x="753" y="-9341"/>
            <a:chExt cx="12192000" cy="6867341"/>
          </a:xfrm>
        </p:grpSpPr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5B690754-BD43-4150-9201-7B7285BBEBEE}"/>
                </a:ext>
              </a:extLst>
            </p:cNvPr>
            <p:cNvCxnSpPr/>
            <p:nvPr/>
          </p:nvCxnSpPr>
          <p:spPr>
            <a:xfrm>
              <a:off x="753" y="226518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E7CCCD17-7D1F-404F-8E0B-FEA8F9437F04}"/>
                </a:ext>
              </a:extLst>
            </p:cNvPr>
            <p:cNvCxnSpPr/>
            <p:nvPr/>
          </p:nvCxnSpPr>
          <p:spPr>
            <a:xfrm>
              <a:off x="753" y="536762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F7BFD1A6-66B0-4B89-911E-4132F4B13F1F}"/>
                </a:ext>
              </a:extLst>
            </p:cNvPr>
            <p:cNvCxnSpPr/>
            <p:nvPr/>
          </p:nvCxnSpPr>
          <p:spPr>
            <a:xfrm>
              <a:off x="753" y="847004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2AE826A5-0678-498B-A869-DDECE693AB2C}"/>
                </a:ext>
              </a:extLst>
            </p:cNvPr>
            <p:cNvCxnSpPr/>
            <p:nvPr/>
          </p:nvCxnSpPr>
          <p:spPr>
            <a:xfrm>
              <a:off x="753" y="1157248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C9FF32BC-9F30-49A5-A59C-77BA6000FFFC}"/>
                </a:ext>
              </a:extLst>
            </p:cNvPr>
            <p:cNvCxnSpPr/>
            <p:nvPr/>
          </p:nvCxnSpPr>
          <p:spPr>
            <a:xfrm>
              <a:off x="753" y="1475654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6C999251-C66B-4BB5-A661-C76AFE785207}"/>
                </a:ext>
              </a:extLst>
            </p:cNvPr>
            <p:cNvCxnSpPr/>
            <p:nvPr/>
          </p:nvCxnSpPr>
          <p:spPr>
            <a:xfrm>
              <a:off x="753" y="1785898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9318327E-0DC6-4E18-B43F-8CB6F6CEA6E3}"/>
                </a:ext>
              </a:extLst>
            </p:cNvPr>
            <p:cNvCxnSpPr/>
            <p:nvPr/>
          </p:nvCxnSpPr>
          <p:spPr>
            <a:xfrm>
              <a:off x="753" y="2096140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0F5A72B3-6117-45AE-85FB-439C59FC37C1}"/>
                </a:ext>
              </a:extLst>
            </p:cNvPr>
            <p:cNvCxnSpPr/>
            <p:nvPr/>
          </p:nvCxnSpPr>
          <p:spPr>
            <a:xfrm>
              <a:off x="753" y="2406384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76D551B1-06B1-452D-9767-00BEBD56B556}"/>
                </a:ext>
              </a:extLst>
            </p:cNvPr>
            <p:cNvCxnSpPr/>
            <p:nvPr/>
          </p:nvCxnSpPr>
          <p:spPr>
            <a:xfrm>
              <a:off x="753" y="2724790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5AFAD2FB-2625-4682-8F5C-843D4FB36194}"/>
                </a:ext>
              </a:extLst>
            </p:cNvPr>
            <p:cNvCxnSpPr/>
            <p:nvPr/>
          </p:nvCxnSpPr>
          <p:spPr>
            <a:xfrm>
              <a:off x="753" y="3035034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183E534D-C605-4C61-981E-8135C37B166E}"/>
                </a:ext>
              </a:extLst>
            </p:cNvPr>
            <p:cNvCxnSpPr/>
            <p:nvPr/>
          </p:nvCxnSpPr>
          <p:spPr>
            <a:xfrm>
              <a:off x="753" y="3345276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7E10666C-8E5B-43A6-A82C-F2AEF88C00F6}"/>
                </a:ext>
              </a:extLst>
            </p:cNvPr>
            <p:cNvCxnSpPr/>
            <p:nvPr/>
          </p:nvCxnSpPr>
          <p:spPr>
            <a:xfrm>
              <a:off x="753" y="3655520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6A2FE458-208B-4F37-AC25-12823C2BF79D}"/>
                </a:ext>
              </a:extLst>
            </p:cNvPr>
            <p:cNvCxnSpPr/>
            <p:nvPr/>
          </p:nvCxnSpPr>
          <p:spPr>
            <a:xfrm>
              <a:off x="753" y="3973926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0918487F-E4E8-40D5-9A4D-FF6F368D1E8C}"/>
                </a:ext>
              </a:extLst>
            </p:cNvPr>
            <p:cNvCxnSpPr/>
            <p:nvPr/>
          </p:nvCxnSpPr>
          <p:spPr>
            <a:xfrm>
              <a:off x="753" y="4284170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520BF27F-A0E9-4E42-8196-2B7C35C70724}"/>
                </a:ext>
              </a:extLst>
            </p:cNvPr>
            <p:cNvCxnSpPr/>
            <p:nvPr/>
          </p:nvCxnSpPr>
          <p:spPr>
            <a:xfrm>
              <a:off x="753" y="4594412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E28B0C15-C79C-40C3-A75A-0C6757CC9AAE}"/>
                </a:ext>
              </a:extLst>
            </p:cNvPr>
            <p:cNvCxnSpPr/>
            <p:nvPr/>
          </p:nvCxnSpPr>
          <p:spPr>
            <a:xfrm>
              <a:off x="753" y="4904656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FD6638C-9C60-406A-9F32-4AB624E3040C}"/>
                </a:ext>
              </a:extLst>
            </p:cNvPr>
            <p:cNvCxnSpPr/>
            <p:nvPr/>
          </p:nvCxnSpPr>
          <p:spPr>
            <a:xfrm>
              <a:off x="753" y="5227950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D4A36F59-E5EF-4AE0-84EB-4CB7DAB10864}"/>
                </a:ext>
              </a:extLst>
            </p:cNvPr>
            <p:cNvCxnSpPr/>
            <p:nvPr/>
          </p:nvCxnSpPr>
          <p:spPr>
            <a:xfrm>
              <a:off x="753" y="5538194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15E096A9-26DE-4BBE-98D8-21FB9297675F}"/>
                </a:ext>
              </a:extLst>
            </p:cNvPr>
            <p:cNvCxnSpPr/>
            <p:nvPr/>
          </p:nvCxnSpPr>
          <p:spPr>
            <a:xfrm>
              <a:off x="753" y="5848436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FB84CB2F-3B86-4CDD-9D85-F697FA962DE4}"/>
                </a:ext>
              </a:extLst>
            </p:cNvPr>
            <p:cNvCxnSpPr/>
            <p:nvPr/>
          </p:nvCxnSpPr>
          <p:spPr>
            <a:xfrm>
              <a:off x="753" y="6158680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B6CEB82-951F-49C7-8430-4A34E73E2670}"/>
                </a:ext>
              </a:extLst>
            </p:cNvPr>
            <p:cNvCxnSpPr/>
            <p:nvPr/>
          </p:nvCxnSpPr>
          <p:spPr>
            <a:xfrm>
              <a:off x="753" y="6477086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0C36BAF7-BD7D-4FDF-BE18-9828B9C5BB15}"/>
                </a:ext>
              </a:extLst>
            </p:cNvPr>
            <p:cNvCxnSpPr/>
            <p:nvPr/>
          </p:nvCxnSpPr>
          <p:spPr>
            <a:xfrm>
              <a:off x="753" y="6787330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20525C80-FB11-474E-93FE-81850D5B1D2C}"/>
                </a:ext>
              </a:extLst>
            </p:cNvPr>
            <p:cNvGrpSpPr/>
            <p:nvPr/>
          </p:nvGrpSpPr>
          <p:grpSpPr>
            <a:xfrm rot="5400000">
              <a:off x="78362" y="150003"/>
              <a:ext cx="6855182" cy="6560812"/>
              <a:chOff x="153153" y="378918"/>
              <a:chExt cx="12192000" cy="6560812"/>
            </a:xfrm>
          </p:grpSpPr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FF02A02B-7255-4488-82CA-9B322DD28980}"/>
                  </a:ext>
                </a:extLst>
              </p:cNvPr>
              <p:cNvCxnSpPr/>
              <p:nvPr/>
            </p:nvCxnSpPr>
            <p:spPr>
              <a:xfrm>
                <a:off x="153153" y="378918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7DE0C540-0C1C-4643-B303-F3CC09EDF3D4}"/>
                  </a:ext>
                </a:extLst>
              </p:cNvPr>
              <p:cNvCxnSpPr/>
              <p:nvPr/>
            </p:nvCxnSpPr>
            <p:spPr>
              <a:xfrm>
                <a:off x="153153" y="689162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97DF7F6F-068F-4BB4-8BDF-887D309C49B2}"/>
                  </a:ext>
                </a:extLst>
              </p:cNvPr>
              <p:cNvCxnSpPr/>
              <p:nvPr/>
            </p:nvCxnSpPr>
            <p:spPr>
              <a:xfrm>
                <a:off x="153153" y="999404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5815D9F6-21F1-4716-B423-30319AA15674}"/>
                  </a:ext>
                </a:extLst>
              </p:cNvPr>
              <p:cNvCxnSpPr/>
              <p:nvPr/>
            </p:nvCxnSpPr>
            <p:spPr>
              <a:xfrm>
                <a:off x="153153" y="1309648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A05B3587-0E7E-4436-B25F-AF4015EDC9DB}"/>
                  </a:ext>
                </a:extLst>
              </p:cNvPr>
              <p:cNvCxnSpPr/>
              <p:nvPr/>
            </p:nvCxnSpPr>
            <p:spPr>
              <a:xfrm>
                <a:off x="153153" y="1628054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3BA7D4AC-A216-41EB-8203-86F773040DB4}"/>
                  </a:ext>
                </a:extLst>
              </p:cNvPr>
              <p:cNvCxnSpPr/>
              <p:nvPr/>
            </p:nvCxnSpPr>
            <p:spPr>
              <a:xfrm>
                <a:off x="153153" y="1938298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01641A31-F0B5-4DAA-828F-5F45D4ED3067}"/>
                  </a:ext>
                </a:extLst>
              </p:cNvPr>
              <p:cNvCxnSpPr/>
              <p:nvPr/>
            </p:nvCxnSpPr>
            <p:spPr>
              <a:xfrm>
                <a:off x="153153" y="224854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85D70F1E-C91F-4B64-B46D-F538BA933DF1}"/>
                  </a:ext>
                </a:extLst>
              </p:cNvPr>
              <p:cNvCxnSpPr/>
              <p:nvPr/>
            </p:nvCxnSpPr>
            <p:spPr>
              <a:xfrm>
                <a:off x="153153" y="2558784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BF0018EA-D2D1-4841-9944-8B1097F3493E}"/>
                  </a:ext>
                </a:extLst>
              </p:cNvPr>
              <p:cNvCxnSpPr/>
              <p:nvPr/>
            </p:nvCxnSpPr>
            <p:spPr>
              <a:xfrm>
                <a:off x="153153" y="287719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DEF7F1E5-75CE-4FF2-A099-F86F2AC85F5A}"/>
                  </a:ext>
                </a:extLst>
              </p:cNvPr>
              <p:cNvCxnSpPr/>
              <p:nvPr/>
            </p:nvCxnSpPr>
            <p:spPr>
              <a:xfrm>
                <a:off x="153153" y="3187434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1F0D1FA8-E373-4AFF-96E4-44A95CCCCC09}"/>
                  </a:ext>
                </a:extLst>
              </p:cNvPr>
              <p:cNvCxnSpPr/>
              <p:nvPr/>
            </p:nvCxnSpPr>
            <p:spPr>
              <a:xfrm>
                <a:off x="153153" y="3497676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7793F9AD-5911-443B-B686-40710914A809}"/>
                  </a:ext>
                </a:extLst>
              </p:cNvPr>
              <p:cNvCxnSpPr/>
              <p:nvPr/>
            </p:nvCxnSpPr>
            <p:spPr>
              <a:xfrm>
                <a:off x="153153" y="380792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BFC34986-7014-4A49-B16E-A2DB46EFE218}"/>
                  </a:ext>
                </a:extLst>
              </p:cNvPr>
              <p:cNvCxnSpPr/>
              <p:nvPr/>
            </p:nvCxnSpPr>
            <p:spPr>
              <a:xfrm>
                <a:off x="153153" y="4126326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42CBB4CE-9EC2-4643-B387-3F6B9B1CB452}"/>
                  </a:ext>
                </a:extLst>
              </p:cNvPr>
              <p:cNvCxnSpPr/>
              <p:nvPr/>
            </p:nvCxnSpPr>
            <p:spPr>
              <a:xfrm>
                <a:off x="153153" y="443657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8755DA7B-07BC-49E9-AD73-B896AEC2308D}"/>
                  </a:ext>
                </a:extLst>
              </p:cNvPr>
              <p:cNvCxnSpPr/>
              <p:nvPr/>
            </p:nvCxnSpPr>
            <p:spPr>
              <a:xfrm>
                <a:off x="153153" y="4746812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11CB4466-FA48-44D7-88E6-3EF72232E4F4}"/>
                  </a:ext>
                </a:extLst>
              </p:cNvPr>
              <p:cNvCxnSpPr/>
              <p:nvPr/>
            </p:nvCxnSpPr>
            <p:spPr>
              <a:xfrm>
                <a:off x="153153" y="5057056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61890D5B-CB94-4C58-BC6D-9FB5BE508777}"/>
                  </a:ext>
                </a:extLst>
              </p:cNvPr>
              <p:cNvCxnSpPr/>
              <p:nvPr/>
            </p:nvCxnSpPr>
            <p:spPr>
              <a:xfrm>
                <a:off x="153153" y="538035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ED8AFFC1-8E9F-4F10-A29C-152A235C6444}"/>
                  </a:ext>
                </a:extLst>
              </p:cNvPr>
              <p:cNvCxnSpPr/>
              <p:nvPr/>
            </p:nvCxnSpPr>
            <p:spPr>
              <a:xfrm>
                <a:off x="153153" y="5690594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8CC44663-6986-4BAE-AC7F-433F1C94D720}"/>
                  </a:ext>
                </a:extLst>
              </p:cNvPr>
              <p:cNvCxnSpPr/>
              <p:nvPr/>
            </p:nvCxnSpPr>
            <p:spPr>
              <a:xfrm>
                <a:off x="153153" y="6000836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85513AE9-9D4B-418B-95DD-5365C21B00D4}"/>
                  </a:ext>
                </a:extLst>
              </p:cNvPr>
              <p:cNvCxnSpPr/>
              <p:nvPr/>
            </p:nvCxnSpPr>
            <p:spPr>
              <a:xfrm>
                <a:off x="153153" y="631108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347784D4-265F-44A3-A435-684B6A8AAAC9}"/>
                  </a:ext>
                </a:extLst>
              </p:cNvPr>
              <p:cNvCxnSpPr/>
              <p:nvPr/>
            </p:nvCxnSpPr>
            <p:spPr>
              <a:xfrm>
                <a:off x="153153" y="6629486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DC13071B-8C0C-4B2A-A1C0-9CF8E6DB8EFF}"/>
                  </a:ext>
                </a:extLst>
              </p:cNvPr>
              <p:cNvCxnSpPr/>
              <p:nvPr/>
            </p:nvCxnSpPr>
            <p:spPr>
              <a:xfrm>
                <a:off x="153153" y="693973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0489A24D-8007-49E4-9456-301902CD36BA}"/>
                </a:ext>
              </a:extLst>
            </p:cNvPr>
            <p:cNvGrpSpPr/>
            <p:nvPr/>
          </p:nvGrpSpPr>
          <p:grpSpPr>
            <a:xfrm rot="5400000">
              <a:off x="6169728" y="917534"/>
              <a:ext cx="6855182" cy="5001432"/>
              <a:chOff x="153153" y="1938298"/>
              <a:chExt cx="12192000" cy="5001432"/>
            </a:xfrm>
          </p:grpSpPr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B99D4F7B-F9D6-4302-A1F5-559DECB8E7C3}"/>
                  </a:ext>
                </a:extLst>
              </p:cNvPr>
              <p:cNvCxnSpPr/>
              <p:nvPr/>
            </p:nvCxnSpPr>
            <p:spPr>
              <a:xfrm>
                <a:off x="153153" y="1938298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4454F56F-D44D-4809-B231-A5DBD805E491}"/>
                  </a:ext>
                </a:extLst>
              </p:cNvPr>
              <p:cNvCxnSpPr/>
              <p:nvPr/>
            </p:nvCxnSpPr>
            <p:spPr>
              <a:xfrm>
                <a:off x="153153" y="224854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054EEE01-7677-4727-A23A-647C0E28C4FF}"/>
                  </a:ext>
                </a:extLst>
              </p:cNvPr>
              <p:cNvCxnSpPr/>
              <p:nvPr/>
            </p:nvCxnSpPr>
            <p:spPr>
              <a:xfrm>
                <a:off x="153153" y="2558784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2E8A291B-A03E-4219-A745-D715B5F5928C}"/>
                  </a:ext>
                </a:extLst>
              </p:cNvPr>
              <p:cNvCxnSpPr/>
              <p:nvPr/>
            </p:nvCxnSpPr>
            <p:spPr>
              <a:xfrm>
                <a:off x="153153" y="287719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8816B719-D1CE-41C9-BE67-C5CDC1220D63}"/>
                  </a:ext>
                </a:extLst>
              </p:cNvPr>
              <p:cNvCxnSpPr/>
              <p:nvPr/>
            </p:nvCxnSpPr>
            <p:spPr>
              <a:xfrm>
                <a:off x="153153" y="3187434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7C2FF252-EA86-457C-A4C9-19D9CBF0DB1B}"/>
                  </a:ext>
                </a:extLst>
              </p:cNvPr>
              <p:cNvCxnSpPr/>
              <p:nvPr/>
            </p:nvCxnSpPr>
            <p:spPr>
              <a:xfrm>
                <a:off x="153153" y="3497676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D4B9F32B-B164-4D02-AB5D-5FBF7D9D2AD6}"/>
                  </a:ext>
                </a:extLst>
              </p:cNvPr>
              <p:cNvCxnSpPr/>
              <p:nvPr/>
            </p:nvCxnSpPr>
            <p:spPr>
              <a:xfrm>
                <a:off x="153153" y="380792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5556D7BA-4F70-4370-93B0-94B873794AC5}"/>
                  </a:ext>
                </a:extLst>
              </p:cNvPr>
              <p:cNvCxnSpPr/>
              <p:nvPr/>
            </p:nvCxnSpPr>
            <p:spPr>
              <a:xfrm>
                <a:off x="153153" y="4126326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2B5C9BE6-91FE-4990-99CA-0D6BB242AD80}"/>
                  </a:ext>
                </a:extLst>
              </p:cNvPr>
              <p:cNvCxnSpPr/>
              <p:nvPr/>
            </p:nvCxnSpPr>
            <p:spPr>
              <a:xfrm>
                <a:off x="153153" y="443657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476482FE-5B9C-41CD-8BA8-5CCDA2752442}"/>
                  </a:ext>
                </a:extLst>
              </p:cNvPr>
              <p:cNvCxnSpPr/>
              <p:nvPr/>
            </p:nvCxnSpPr>
            <p:spPr>
              <a:xfrm>
                <a:off x="153153" y="4746812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3A026D8C-448A-4670-A333-375A03A40746}"/>
                  </a:ext>
                </a:extLst>
              </p:cNvPr>
              <p:cNvCxnSpPr/>
              <p:nvPr/>
            </p:nvCxnSpPr>
            <p:spPr>
              <a:xfrm>
                <a:off x="153153" y="5057056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96E1BC8C-F0D2-4554-BC68-F51658605844}"/>
                  </a:ext>
                </a:extLst>
              </p:cNvPr>
              <p:cNvCxnSpPr/>
              <p:nvPr/>
            </p:nvCxnSpPr>
            <p:spPr>
              <a:xfrm>
                <a:off x="153153" y="538035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881A1DFB-B395-4332-AF2D-07E664C5F61F}"/>
                  </a:ext>
                </a:extLst>
              </p:cNvPr>
              <p:cNvCxnSpPr/>
              <p:nvPr/>
            </p:nvCxnSpPr>
            <p:spPr>
              <a:xfrm>
                <a:off x="153153" y="5690594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15445A94-5A8F-4992-B86C-C42B92917B68}"/>
                  </a:ext>
                </a:extLst>
              </p:cNvPr>
              <p:cNvCxnSpPr/>
              <p:nvPr/>
            </p:nvCxnSpPr>
            <p:spPr>
              <a:xfrm>
                <a:off x="153153" y="6000836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ADCA1581-62E2-46CE-8655-A2B1E0F3C558}"/>
                  </a:ext>
                </a:extLst>
              </p:cNvPr>
              <p:cNvCxnSpPr/>
              <p:nvPr/>
            </p:nvCxnSpPr>
            <p:spPr>
              <a:xfrm>
                <a:off x="153153" y="631108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6485BE1B-EFE2-459D-A4A7-B345E1BEDA92}"/>
                  </a:ext>
                </a:extLst>
              </p:cNvPr>
              <p:cNvCxnSpPr/>
              <p:nvPr/>
            </p:nvCxnSpPr>
            <p:spPr>
              <a:xfrm>
                <a:off x="153153" y="6629486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53420C64-019C-4BBF-849D-8A9C58CAB6E3}"/>
                  </a:ext>
                </a:extLst>
              </p:cNvPr>
              <p:cNvCxnSpPr/>
              <p:nvPr/>
            </p:nvCxnSpPr>
            <p:spPr>
              <a:xfrm>
                <a:off x="153153" y="693973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B6ECC56A-8D61-4E58-A8A7-028E5B96FB01}"/>
              </a:ext>
            </a:extLst>
          </p:cNvPr>
          <p:cNvCxnSpPr>
            <a:cxnSpLocks/>
          </p:cNvCxnSpPr>
          <p:nvPr userDrawn="1"/>
        </p:nvCxnSpPr>
        <p:spPr>
          <a:xfrm>
            <a:off x="291443" y="4023742"/>
            <a:ext cx="0" cy="1546594"/>
          </a:xfrm>
          <a:prstGeom prst="line">
            <a:avLst/>
          </a:prstGeom>
          <a:ln w="2222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TextBox 151">
            <a:extLst>
              <a:ext uri="{FF2B5EF4-FFF2-40B4-BE49-F238E27FC236}">
                <a16:creationId xmlns:a16="http://schemas.microsoft.com/office/drawing/2014/main" id="{F2D08C54-5603-4D21-B462-EFC2639AC6CC}"/>
              </a:ext>
            </a:extLst>
          </p:cNvPr>
          <p:cNvSpPr txBox="1"/>
          <p:nvPr userDrawn="1"/>
        </p:nvSpPr>
        <p:spPr>
          <a:xfrm rot="16200000">
            <a:off x="-154969" y="5916972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pc="300">
                <a:solidFill>
                  <a:srgbClr val="D509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  <a:endParaRPr lang="en-US" sz="1200" b="1" spc="300" dirty="0">
              <a:solidFill>
                <a:srgbClr val="D509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54AE6214-1B4C-4157-93CB-A3BB00DDBBA3}"/>
              </a:ext>
            </a:extLst>
          </p:cNvPr>
          <p:cNvGrpSpPr/>
          <p:nvPr userDrawn="1"/>
        </p:nvGrpSpPr>
        <p:grpSpPr>
          <a:xfrm>
            <a:off x="201516" y="6544075"/>
            <a:ext cx="177302" cy="177302"/>
            <a:chOff x="1309606" y="5350067"/>
            <a:chExt cx="246222" cy="246222"/>
          </a:xfrm>
        </p:grpSpPr>
        <p:sp>
          <p:nvSpPr>
            <p:cNvPr id="154" name="Rectangle: Rounded Corners 153">
              <a:extLst>
                <a:ext uri="{FF2B5EF4-FFF2-40B4-BE49-F238E27FC236}">
                  <a16:creationId xmlns:a16="http://schemas.microsoft.com/office/drawing/2014/main" id="{BAF9AAFA-6852-400F-926B-A5D2F6AC44B2}"/>
                </a:ext>
              </a:extLst>
            </p:cNvPr>
            <p:cNvSpPr/>
            <p:nvPr/>
          </p:nvSpPr>
          <p:spPr>
            <a:xfrm>
              <a:off x="1309606" y="5350067"/>
              <a:ext cx="246222" cy="246222"/>
            </a:xfrm>
            <a:prstGeom prst="roundRect">
              <a:avLst>
                <a:gd name="adj" fmla="val 28857"/>
              </a:avLst>
            </a:prstGeom>
            <a:noFill/>
            <a:ln>
              <a:solidFill>
                <a:srgbClr val="D509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A39B8009-2C33-4551-B23A-85A1B26C03FC}"/>
                </a:ext>
              </a:extLst>
            </p:cNvPr>
            <p:cNvSpPr/>
            <p:nvPr/>
          </p:nvSpPr>
          <p:spPr>
            <a:xfrm>
              <a:off x="1373081" y="5414830"/>
              <a:ext cx="119270" cy="119270"/>
            </a:xfrm>
            <a:prstGeom prst="ellipse">
              <a:avLst/>
            </a:prstGeom>
            <a:noFill/>
            <a:ln>
              <a:solidFill>
                <a:srgbClr val="D509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B784C7CC-D704-4B3F-9D2A-C1989C130765}"/>
                </a:ext>
              </a:extLst>
            </p:cNvPr>
            <p:cNvSpPr/>
            <p:nvPr/>
          </p:nvSpPr>
          <p:spPr>
            <a:xfrm>
              <a:off x="1476087" y="5373064"/>
              <a:ext cx="46384" cy="46384"/>
            </a:xfrm>
            <a:prstGeom prst="ellipse">
              <a:avLst/>
            </a:prstGeom>
            <a:solidFill>
              <a:srgbClr val="D509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A71E16EB-78CD-46C2-B4B9-E39F0BA221A8}"/>
              </a:ext>
            </a:extLst>
          </p:cNvPr>
          <p:cNvCxnSpPr>
            <a:cxnSpLocks/>
          </p:cNvCxnSpPr>
          <p:nvPr userDrawn="1"/>
        </p:nvCxnSpPr>
        <p:spPr>
          <a:xfrm>
            <a:off x="11943986" y="609094"/>
            <a:ext cx="0" cy="1791013"/>
          </a:xfrm>
          <a:prstGeom prst="line">
            <a:avLst/>
          </a:prstGeom>
          <a:ln w="2222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F763F8AD-3375-4E0A-AA88-F8FE1CCA462E}"/>
              </a:ext>
            </a:extLst>
          </p:cNvPr>
          <p:cNvCxnSpPr>
            <a:cxnSpLocks/>
          </p:cNvCxnSpPr>
          <p:nvPr userDrawn="1"/>
        </p:nvCxnSpPr>
        <p:spPr>
          <a:xfrm>
            <a:off x="11946063" y="5066987"/>
            <a:ext cx="0" cy="1791013"/>
          </a:xfrm>
          <a:prstGeom prst="line">
            <a:avLst/>
          </a:prstGeom>
          <a:ln w="2222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56E54513-B3FA-40C3-AE45-4DC9667D429A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0025461" y="-668137"/>
            <a:ext cx="0" cy="1791013"/>
          </a:xfrm>
          <a:prstGeom prst="line">
            <a:avLst/>
          </a:prstGeom>
          <a:ln w="2222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TextBox 159">
            <a:extLst>
              <a:ext uri="{FF2B5EF4-FFF2-40B4-BE49-F238E27FC236}">
                <a16:creationId xmlns:a16="http://schemas.microsoft.com/office/drawing/2014/main" id="{24082133-455C-40BB-8406-22E50F86FDF9}"/>
              </a:ext>
            </a:extLst>
          </p:cNvPr>
          <p:cNvSpPr txBox="1"/>
          <p:nvPr userDrawn="1"/>
        </p:nvSpPr>
        <p:spPr>
          <a:xfrm>
            <a:off x="10907224" y="113775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pc="300" dirty="0">
                <a:solidFill>
                  <a:srgbClr val="D509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</a:p>
        </p:txBody>
      </p: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A7BF8ED9-ECCF-4011-8719-18DB5A1DCBC8}"/>
              </a:ext>
            </a:extLst>
          </p:cNvPr>
          <p:cNvGrpSpPr/>
          <p:nvPr userDrawn="1"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4A05603F-AFC9-4C28-9F19-BC5FF57372D1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8DB12706-B9D9-4B53-8BE5-B404C8B24C97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rgbClr val="D509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Arrow: Chevron 163">
              <a:extLst>
                <a:ext uri="{FF2B5EF4-FFF2-40B4-BE49-F238E27FC236}">
                  <a16:creationId xmlns:a16="http://schemas.microsoft.com/office/drawing/2014/main" id="{520F627E-CAF9-4C6A-9E35-B96E0EE148AF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9966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CCCB7AB-2FEE-48BF-A03F-836D521EC47F}"/>
              </a:ext>
            </a:extLst>
          </p:cNvPr>
          <p:cNvGrpSpPr/>
          <p:nvPr userDrawn="1"/>
        </p:nvGrpSpPr>
        <p:grpSpPr>
          <a:xfrm>
            <a:off x="0" y="0"/>
            <a:ext cx="12192000" cy="6867341"/>
            <a:chOff x="-20217647" y="-9341"/>
            <a:chExt cx="12192000" cy="6867341"/>
          </a:xfrm>
        </p:grpSpPr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5B690754-BD43-4150-9201-7B7285BBEBEE}"/>
                </a:ext>
              </a:extLst>
            </p:cNvPr>
            <p:cNvCxnSpPr/>
            <p:nvPr/>
          </p:nvCxnSpPr>
          <p:spPr>
            <a:xfrm>
              <a:off x="-20217647" y="226518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E7CCCD17-7D1F-404F-8E0B-FEA8F9437F04}"/>
                </a:ext>
              </a:extLst>
            </p:cNvPr>
            <p:cNvCxnSpPr/>
            <p:nvPr/>
          </p:nvCxnSpPr>
          <p:spPr>
            <a:xfrm>
              <a:off x="-20217647" y="536762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F7BFD1A6-66B0-4B89-911E-4132F4B13F1F}"/>
                </a:ext>
              </a:extLst>
            </p:cNvPr>
            <p:cNvCxnSpPr/>
            <p:nvPr/>
          </p:nvCxnSpPr>
          <p:spPr>
            <a:xfrm>
              <a:off x="-20217647" y="847004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2AE826A5-0678-498B-A869-DDECE693AB2C}"/>
                </a:ext>
              </a:extLst>
            </p:cNvPr>
            <p:cNvCxnSpPr/>
            <p:nvPr/>
          </p:nvCxnSpPr>
          <p:spPr>
            <a:xfrm>
              <a:off x="-20217647" y="1157248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C9FF32BC-9F30-49A5-A59C-77BA6000FFFC}"/>
                </a:ext>
              </a:extLst>
            </p:cNvPr>
            <p:cNvCxnSpPr/>
            <p:nvPr/>
          </p:nvCxnSpPr>
          <p:spPr>
            <a:xfrm>
              <a:off x="-20217647" y="1475654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6C999251-C66B-4BB5-A661-C76AFE785207}"/>
                </a:ext>
              </a:extLst>
            </p:cNvPr>
            <p:cNvCxnSpPr/>
            <p:nvPr/>
          </p:nvCxnSpPr>
          <p:spPr>
            <a:xfrm>
              <a:off x="-20217647" y="1785898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9318327E-0DC6-4E18-B43F-8CB6F6CEA6E3}"/>
                </a:ext>
              </a:extLst>
            </p:cNvPr>
            <p:cNvCxnSpPr/>
            <p:nvPr/>
          </p:nvCxnSpPr>
          <p:spPr>
            <a:xfrm>
              <a:off x="-20217647" y="2096140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0F5A72B3-6117-45AE-85FB-439C59FC37C1}"/>
                </a:ext>
              </a:extLst>
            </p:cNvPr>
            <p:cNvCxnSpPr/>
            <p:nvPr/>
          </p:nvCxnSpPr>
          <p:spPr>
            <a:xfrm>
              <a:off x="-20217647" y="2406384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76D551B1-06B1-452D-9767-00BEBD56B556}"/>
                </a:ext>
              </a:extLst>
            </p:cNvPr>
            <p:cNvCxnSpPr/>
            <p:nvPr/>
          </p:nvCxnSpPr>
          <p:spPr>
            <a:xfrm>
              <a:off x="-20217647" y="2724790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5AFAD2FB-2625-4682-8F5C-843D4FB36194}"/>
                </a:ext>
              </a:extLst>
            </p:cNvPr>
            <p:cNvCxnSpPr/>
            <p:nvPr/>
          </p:nvCxnSpPr>
          <p:spPr>
            <a:xfrm>
              <a:off x="-20217647" y="3035034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183E534D-C605-4C61-981E-8135C37B166E}"/>
                </a:ext>
              </a:extLst>
            </p:cNvPr>
            <p:cNvCxnSpPr/>
            <p:nvPr/>
          </p:nvCxnSpPr>
          <p:spPr>
            <a:xfrm>
              <a:off x="-20217647" y="3345276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7E10666C-8E5B-43A6-A82C-F2AEF88C00F6}"/>
                </a:ext>
              </a:extLst>
            </p:cNvPr>
            <p:cNvCxnSpPr/>
            <p:nvPr/>
          </p:nvCxnSpPr>
          <p:spPr>
            <a:xfrm>
              <a:off x="-20217647" y="3655520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6A2FE458-208B-4F37-AC25-12823C2BF79D}"/>
                </a:ext>
              </a:extLst>
            </p:cNvPr>
            <p:cNvCxnSpPr/>
            <p:nvPr/>
          </p:nvCxnSpPr>
          <p:spPr>
            <a:xfrm>
              <a:off x="-20217647" y="3973926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0918487F-E4E8-40D5-9A4D-FF6F368D1E8C}"/>
                </a:ext>
              </a:extLst>
            </p:cNvPr>
            <p:cNvCxnSpPr/>
            <p:nvPr/>
          </p:nvCxnSpPr>
          <p:spPr>
            <a:xfrm>
              <a:off x="-20217647" y="4284170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520BF27F-A0E9-4E42-8196-2B7C35C70724}"/>
                </a:ext>
              </a:extLst>
            </p:cNvPr>
            <p:cNvCxnSpPr/>
            <p:nvPr/>
          </p:nvCxnSpPr>
          <p:spPr>
            <a:xfrm>
              <a:off x="-20217647" y="4594412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E28B0C15-C79C-40C3-A75A-0C6757CC9AAE}"/>
                </a:ext>
              </a:extLst>
            </p:cNvPr>
            <p:cNvCxnSpPr/>
            <p:nvPr/>
          </p:nvCxnSpPr>
          <p:spPr>
            <a:xfrm>
              <a:off x="-20217647" y="4904656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FD6638C-9C60-406A-9F32-4AB624E3040C}"/>
                </a:ext>
              </a:extLst>
            </p:cNvPr>
            <p:cNvCxnSpPr/>
            <p:nvPr/>
          </p:nvCxnSpPr>
          <p:spPr>
            <a:xfrm>
              <a:off x="-20217647" y="5227950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D4A36F59-E5EF-4AE0-84EB-4CB7DAB10864}"/>
                </a:ext>
              </a:extLst>
            </p:cNvPr>
            <p:cNvCxnSpPr/>
            <p:nvPr/>
          </p:nvCxnSpPr>
          <p:spPr>
            <a:xfrm>
              <a:off x="-20217647" y="5538194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15E096A9-26DE-4BBE-98D8-21FB9297675F}"/>
                </a:ext>
              </a:extLst>
            </p:cNvPr>
            <p:cNvCxnSpPr/>
            <p:nvPr/>
          </p:nvCxnSpPr>
          <p:spPr>
            <a:xfrm>
              <a:off x="-20217647" y="5848436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FB84CB2F-3B86-4CDD-9D85-F697FA962DE4}"/>
                </a:ext>
              </a:extLst>
            </p:cNvPr>
            <p:cNvCxnSpPr/>
            <p:nvPr/>
          </p:nvCxnSpPr>
          <p:spPr>
            <a:xfrm>
              <a:off x="-20217647" y="6158680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B6CEB82-951F-49C7-8430-4A34E73E2670}"/>
                </a:ext>
              </a:extLst>
            </p:cNvPr>
            <p:cNvCxnSpPr/>
            <p:nvPr/>
          </p:nvCxnSpPr>
          <p:spPr>
            <a:xfrm>
              <a:off x="-20217647" y="6477086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0C36BAF7-BD7D-4FDF-BE18-9828B9C5BB15}"/>
                </a:ext>
              </a:extLst>
            </p:cNvPr>
            <p:cNvCxnSpPr/>
            <p:nvPr/>
          </p:nvCxnSpPr>
          <p:spPr>
            <a:xfrm>
              <a:off x="-20217647" y="6787330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20525C80-FB11-474E-93FE-81850D5B1D2C}"/>
                </a:ext>
              </a:extLst>
            </p:cNvPr>
            <p:cNvGrpSpPr/>
            <p:nvPr/>
          </p:nvGrpSpPr>
          <p:grpSpPr>
            <a:xfrm rot="5400000">
              <a:off x="-20140038" y="150003"/>
              <a:ext cx="6855182" cy="6560812"/>
              <a:chOff x="153153" y="378918"/>
              <a:chExt cx="12192000" cy="6560812"/>
            </a:xfrm>
          </p:grpSpPr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FF02A02B-7255-4488-82CA-9B322DD28980}"/>
                  </a:ext>
                </a:extLst>
              </p:cNvPr>
              <p:cNvCxnSpPr/>
              <p:nvPr/>
            </p:nvCxnSpPr>
            <p:spPr>
              <a:xfrm>
                <a:off x="153153" y="378918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7DE0C540-0C1C-4643-B303-F3CC09EDF3D4}"/>
                  </a:ext>
                </a:extLst>
              </p:cNvPr>
              <p:cNvCxnSpPr/>
              <p:nvPr/>
            </p:nvCxnSpPr>
            <p:spPr>
              <a:xfrm>
                <a:off x="153153" y="689162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97DF7F6F-068F-4BB4-8BDF-887D309C49B2}"/>
                  </a:ext>
                </a:extLst>
              </p:cNvPr>
              <p:cNvCxnSpPr/>
              <p:nvPr/>
            </p:nvCxnSpPr>
            <p:spPr>
              <a:xfrm>
                <a:off x="153153" y="999404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5815D9F6-21F1-4716-B423-30319AA15674}"/>
                  </a:ext>
                </a:extLst>
              </p:cNvPr>
              <p:cNvCxnSpPr/>
              <p:nvPr/>
            </p:nvCxnSpPr>
            <p:spPr>
              <a:xfrm>
                <a:off x="153153" y="1309648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A05B3587-0E7E-4436-B25F-AF4015EDC9DB}"/>
                  </a:ext>
                </a:extLst>
              </p:cNvPr>
              <p:cNvCxnSpPr/>
              <p:nvPr/>
            </p:nvCxnSpPr>
            <p:spPr>
              <a:xfrm>
                <a:off x="153153" y="1628054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3BA7D4AC-A216-41EB-8203-86F773040DB4}"/>
                  </a:ext>
                </a:extLst>
              </p:cNvPr>
              <p:cNvCxnSpPr/>
              <p:nvPr/>
            </p:nvCxnSpPr>
            <p:spPr>
              <a:xfrm>
                <a:off x="153153" y="1938298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01641A31-F0B5-4DAA-828F-5F45D4ED3067}"/>
                  </a:ext>
                </a:extLst>
              </p:cNvPr>
              <p:cNvCxnSpPr/>
              <p:nvPr/>
            </p:nvCxnSpPr>
            <p:spPr>
              <a:xfrm>
                <a:off x="153153" y="2248540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85D70F1E-C91F-4B64-B46D-F538BA933DF1}"/>
                  </a:ext>
                </a:extLst>
              </p:cNvPr>
              <p:cNvCxnSpPr/>
              <p:nvPr/>
            </p:nvCxnSpPr>
            <p:spPr>
              <a:xfrm>
                <a:off x="153153" y="2558784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BF0018EA-D2D1-4841-9944-8B1097F3493E}"/>
                  </a:ext>
                </a:extLst>
              </p:cNvPr>
              <p:cNvCxnSpPr/>
              <p:nvPr/>
            </p:nvCxnSpPr>
            <p:spPr>
              <a:xfrm>
                <a:off x="153153" y="2877190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DEF7F1E5-75CE-4FF2-A099-F86F2AC85F5A}"/>
                  </a:ext>
                </a:extLst>
              </p:cNvPr>
              <p:cNvCxnSpPr/>
              <p:nvPr/>
            </p:nvCxnSpPr>
            <p:spPr>
              <a:xfrm>
                <a:off x="153153" y="3187434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1F0D1FA8-E373-4AFF-96E4-44A95CCCCC09}"/>
                  </a:ext>
                </a:extLst>
              </p:cNvPr>
              <p:cNvCxnSpPr/>
              <p:nvPr/>
            </p:nvCxnSpPr>
            <p:spPr>
              <a:xfrm>
                <a:off x="153153" y="3497676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7793F9AD-5911-443B-B686-40710914A809}"/>
                  </a:ext>
                </a:extLst>
              </p:cNvPr>
              <p:cNvCxnSpPr/>
              <p:nvPr/>
            </p:nvCxnSpPr>
            <p:spPr>
              <a:xfrm>
                <a:off x="153153" y="3807920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BFC34986-7014-4A49-B16E-A2DB46EFE218}"/>
                  </a:ext>
                </a:extLst>
              </p:cNvPr>
              <p:cNvCxnSpPr/>
              <p:nvPr/>
            </p:nvCxnSpPr>
            <p:spPr>
              <a:xfrm>
                <a:off x="153153" y="4126326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42CBB4CE-9EC2-4643-B387-3F6B9B1CB452}"/>
                  </a:ext>
                </a:extLst>
              </p:cNvPr>
              <p:cNvCxnSpPr/>
              <p:nvPr/>
            </p:nvCxnSpPr>
            <p:spPr>
              <a:xfrm>
                <a:off x="153153" y="4436570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8755DA7B-07BC-49E9-AD73-B896AEC2308D}"/>
                  </a:ext>
                </a:extLst>
              </p:cNvPr>
              <p:cNvCxnSpPr/>
              <p:nvPr/>
            </p:nvCxnSpPr>
            <p:spPr>
              <a:xfrm>
                <a:off x="153153" y="4746812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11CB4466-FA48-44D7-88E6-3EF72232E4F4}"/>
                  </a:ext>
                </a:extLst>
              </p:cNvPr>
              <p:cNvCxnSpPr/>
              <p:nvPr/>
            </p:nvCxnSpPr>
            <p:spPr>
              <a:xfrm>
                <a:off x="153153" y="5057056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61890D5B-CB94-4C58-BC6D-9FB5BE508777}"/>
                  </a:ext>
                </a:extLst>
              </p:cNvPr>
              <p:cNvCxnSpPr/>
              <p:nvPr/>
            </p:nvCxnSpPr>
            <p:spPr>
              <a:xfrm>
                <a:off x="153153" y="5380350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ED8AFFC1-8E9F-4F10-A29C-152A235C6444}"/>
                  </a:ext>
                </a:extLst>
              </p:cNvPr>
              <p:cNvCxnSpPr/>
              <p:nvPr/>
            </p:nvCxnSpPr>
            <p:spPr>
              <a:xfrm>
                <a:off x="153153" y="5690594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8CC44663-6986-4BAE-AC7F-433F1C94D720}"/>
                  </a:ext>
                </a:extLst>
              </p:cNvPr>
              <p:cNvCxnSpPr/>
              <p:nvPr/>
            </p:nvCxnSpPr>
            <p:spPr>
              <a:xfrm>
                <a:off x="153153" y="6000836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85513AE9-9D4B-418B-95DD-5365C21B00D4}"/>
                  </a:ext>
                </a:extLst>
              </p:cNvPr>
              <p:cNvCxnSpPr/>
              <p:nvPr/>
            </p:nvCxnSpPr>
            <p:spPr>
              <a:xfrm>
                <a:off x="153153" y="6311080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347784D4-265F-44A3-A435-684B6A8AAAC9}"/>
                  </a:ext>
                </a:extLst>
              </p:cNvPr>
              <p:cNvCxnSpPr/>
              <p:nvPr/>
            </p:nvCxnSpPr>
            <p:spPr>
              <a:xfrm>
                <a:off x="153153" y="6629486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DC13071B-8C0C-4B2A-A1C0-9CF8E6DB8EFF}"/>
                  </a:ext>
                </a:extLst>
              </p:cNvPr>
              <p:cNvCxnSpPr/>
              <p:nvPr/>
            </p:nvCxnSpPr>
            <p:spPr>
              <a:xfrm>
                <a:off x="153153" y="6939730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0489A24D-8007-49E4-9456-301902CD36BA}"/>
                </a:ext>
              </a:extLst>
            </p:cNvPr>
            <p:cNvGrpSpPr/>
            <p:nvPr/>
          </p:nvGrpSpPr>
          <p:grpSpPr>
            <a:xfrm rot="5400000">
              <a:off x="-14048672" y="917534"/>
              <a:ext cx="6855182" cy="5001432"/>
              <a:chOff x="153153" y="1938298"/>
              <a:chExt cx="12192000" cy="5001432"/>
            </a:xfrm>
          </p:grpSpPr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B99D4F7B-F9D6-4302-A1F5-559DECB8E7C3}"/>
                  </a:ext>
                </a:extLst>
              </p:cNvPr>
              <p:cNvCxnSpPr/>
              <p:nvPr/>
            </p:nvCxnSpPr>
            <p:spPr>
              <a:xfrm>
                <a:off x="153153" y="1938298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4454F56F-D44D-4809-B231-A5DBD805E491}"/>
                  </a:ext>
                </a:extLst>
              </p:cNvPr>
              <p:cNvCxnSpPr/>
              <p:nvPr/>
            </p:nvCxnSpPr>
            <p:spPr>
              <a:xfrm>
                <a:off x="153153" y="2248540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054EEE01-7677-4727-A23A-647C0E28C4FF}"/>
                  </a:ext>
                </a:extLst>
              </p:cNvPr>
              <p:cNvCxnSpPr/>
              <p:nvPr/>
            </p:nvCxnSpPr>
            <p:spPr>
              <a:xfrm>
                <a:off x="153153" y="2558784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2E8A291B-A03E-4219-A745-D715B5F5928C}"/>
                  </a:ext>
                </a:extLst>
              </p:cNvPr>
              <p:cNvCxnSpPr/>
              <p:nvPr/>
            </p:nvCxnSpPr>
            <p:spPr>
              <a:xfrm>
                <a:off x="153153" y="2877190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8816B719-D1CE-41C9-BE67-C5CDC1220D63}"/>
                  </a:ext>
                </a:extLst>
              </p:cNvPr>
              <p:cNvCxnSpPr/>
              <p:nvPr/>
            </p:nvCxnSpPr>
            <p:spPr>
              <a:xfrm>
                <a:off x="153153" y="3187434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7C2FF252-EA86-457C-A4C9-19D9CBF0DB1B}"/>
                  </a:ext>
                </a:extLst>
              </p:cNvPr>
              <p:cNvCxnSpPr/>
              <p:nvPr/>
            </p:nvCxnSpPr>
            <p:spPr>
              <a:xfrm>
                <a:off x="153153" y="3497676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D4B9F32B-B164-4D02-AB5D-5FBF7D9D2AD6}"/>
                  </a:ext>
                </a:extLst>
              </p:cNvPr>
              <p:cNvCxnSpPr/>
              <p:nvPr/>
            </p:nvCxnSpPr>
            <p:spPr>
              <a:xfrm>
                <a:off x="153153" y="3807920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5556D7BA-4F70-4370-93B0-94B873794AC5}"/>
                  </a:ext>
                </a:extLst>
              </p:cNvPr>
              <p:cNvCxnSpPr/>
              <p:nvPr/>
            </p:nvCxnSpPr>
            <p:spPr>
              <a:xfrm>
                <a:off x="153153" y="4126326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2B5C9BE6-91FE-4990-99CA-0D6BB242AD80}"/>
                  </a:ext>
                </a:extLst>
              </p:cNvPr>
              <p:cNvCxnSpPr/>
              <p:nvPr/>
            </p:nvCxnSpPr>
            <p:spPr>
              <a:xfrm>
                <a:off x="153153" y="4436570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476482FE-5B9C-41CD-8BA8-5CCDA2752442}"/>
                  </a:ext>
                </a:extLst>
              </p:cNvPr>
              <p:cNvCxnSpPr/>
              <p:nvPr/>
            </p:nvCxnSpPr>
            <p:spPr>
              <a:xfrm>
                <a:off x="153153" y="4746812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3A026D8C-448A-4670-A333-375A03A40746}"/>
                  </a:ext>
                </a:extLst>
              </p:cNvPr>
              <p:cNvCxnSpPr/>
              <p:nvPr/>
            </p:nvCxnSpPr>
            <p:spPr>
              <a:xfrm>
                <a:off x="153153" y="5057056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96E1BC8C-F0D2-4554-BC68-F51658605844}"/>
                  </a:ext>
                </a:extLst>
              </p:cNvPr>
              <p:cNvCxnSpPr/>
              <p:nvPr/>
            </p:nvCxnSpPr>
            <p:spPr>
              <a:xfrm>
                <a:off x="153153" y="5380350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881A1DFB-B395-4332-AF2D-07E664C5F61F}"/>
                  </a:ext>
                </a:extLst>
              </p:cNvPr>
              <p:cNvCxnSpPr/>
              <p:nvPr/>
            </p:nvCxnSpPr>
            <p:spPr>
              <a:xfrm>
                <a:off x="153153" y="5690594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15445A94-5A8F-4992-B86C-C42B92917B68}"/>
                  </a:ext>
                </a:extLst>
              </p:cNvPr>
              <p:cNvCxnSpPr/>
              <p:nvPr/>
            </p:nvCxnSpPr>
            <p:spPr>
              <a:xfrm>
                <a:off x="153153" y="6000836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ADCA1581-62E2-46CE-8655-A2B1E0F3C558}"/>
                  </a:ext>
                </a:extLst>
              </p:cNvPr>
              <p:cNvCxnSpPr/>
              <p:nvPr/>
            </p:nvCxnSpPr>
            <p:spPr>
              <a:xfrm>
                <a:off x="153153" y="6311080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6485BE1B-EFE2-459D-A4A7-B345E1BEDA92}"/>
                  </a:ext>
                </a:extLst>
              </p:cNvPr>
              <p:cNvCxnSpPr/>
              <p:nvPr/>
            </p:nvCxnSpPr>
            <p:spPr>
              <a:xfrm>
                <a:off x="153153" y="6629486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53420C64-019C-4BBF-849D-8A9C58CAB6E3}"/>
                  </a:ext>
                </a:extLst>
              </p:cNvPr>
              <p:cNvCxnSpPr/>
              <p:nvPr/>
            </p:nvCxnSpPr>
            <p:spPr>
              <a:xfrm>
                <a:off x="153153" y="6939730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B6ECC56A-8D61-4E58-A8A7-028E5B96FB01}"/>
              </a:ext>
            </a:extLst>
          </p:cNvPr>
          <p:cNvCxnSpPr>
            <a:cxnSpLocks/>
          </p:cNvCxnSpPr>
          <p:nvPr userDrawn="1"/>
        </p:nvCxnSpPr>
        <p:spPr>
          <a:xfrm>
            <a:off x="291443" y="4023742"/>
            <a:ext cx="0" cy="1546594"/>
          </a:xfrm>
          <a:prstGeom prst="line">
            <a:avLst/>
          </a:prstGeom>
          <a:ln w="22225" cap="rnd">
            <a:solidFill>
              <a:srgbClr val="FF66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TextBox 151">
            <a:extLst>
              <a:ext uri="{FF2B5EF4-FFF2-40B4-BE49-F238E27FC236}">
                <a16:creationId xmlns:a16="http://schemas.microsoft.com/office/drawing/2014/main" id="{F2D08C54-5603-4D21-B462-EFC2639AC6CC}"/>
              </a:ext>
            </a:extLst>
          </p:cNvPr>
          <p:cNvSpPr txBox="1"/>
          <p:nvPr userDrawn="1"/>
        </p:nvSpPr>
        <p:spPr>
          <a:xfrm rot="16200000">
            <a:off x="-154969" y="5916972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pc="3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  <a:endParaRPr lang="en-US" sz="1200" b="1" spc="300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54AE6214-1B4C-4157-93CB-A3BB00DDBBA3}"/>
              </a:ext>
            </a:extLst>
          </p:cNvPr>
          <p:cNvGrpSpPr/>
          <p:nvPr userDrawn="1"/>
        </p:nvGrpSpPr>
        <p:grpSpPr>
          <a:xfrm>
            <a:off x="201516" y="6544075"/>
            <a:ext cx="177302" cy="177302"/>
            <a:chOff x="1309606" y="5350067"/>
            <a:chExt cx="246222" cy="246222"/>
          </a:xfrm>
        </p:grpSpPr>
        <p:sp>
          <p:nvSpPr>
            <p:cNvPr id="154" name="Rectangle: Rounded Corners 153">
              <a:extLst>
                <a:ext uri="{FF2B5EF4-FFF2-40B4-BE49-F238E27FC236}">
                  <a16:creationId xmlns:a16="http://schemas.microsoft.com/office/drawing/2014/main" id="{BAF9AAFA-6852-400F-926B-A5D2F6AC44B2}"/>
                </a:ext>
              </a:extLst>
            </p:cNvPr>
            <p:cNvSpPr/>
            <p:nvPr/>
          </p:nvSpPr>
          <p:spPr>
            <a:xfrm>
              <a:off x="1309606" y="5350067"/>
              <a:ext cx="246222" cy="246222"/>
            </a:xfrm>
            <a:prstGeom prst="roundRect">
              <a:avLst>
                <a:gd name="adj" fmla="val 28857"/>
              </a:avLst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A39B8009-2C33-4551-B23A-85A1B26C03FC}"/>
                </a:ext>
              </a:extLst>
            </p:cNvPr>
            <p:cNvSpPr/>
            <p:nvPr/>
          </p:nvSpPr>
          <p:spPr>
            <a:xfrm>
              <a:off x="1373081" y="5414830"/>
              <a:ext cx="119270" cy="119270"/>
            </a:xfrm>
            <a:prstGeom prst="ellipse">
              <a:avLst/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6600"/>
                </a:solidFill>
              </a:endParaRPr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B784C7CC-D704-4B3F-9D2A-C1989C130765}"/>
                </a:ext>
              </a:extLst>
            </p:cNvPr>
            <p:cNvSpPr/>
            <p:nvPr/>
          </p:nvSpPr>
          <p:spPr>
            <a:xfrm>
              <a:off x="1476087" y="5373064"/>
              <a:ext cx="46384" cy="46384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6600"/>
                </a:solidFill>
              </a:endParaRPr>
            </a:p>
          </p:txBody>
        </p:sp>
      </p:grp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A71E16EB-78CD-46C2-B4B9-E39F0BA221A8}"/>
              </a:ext>
            </a:extLst>
          </p:cNvPr>
          <p:cNvCxnSpPr>
            <a:cxnSpLocks/>
          </p:cNvCxnSpPr>
          <p:nvPr userDrawn="1"/>
        </p:nvCxnSpPr>
        <p:spPr>
          <a:xfrm>
            <a:off x="11943986" y="609094"/>
            <a:ext cx="0" cy="1791013"/>
          </a:xfrm>
          <a:prstGeom prst="line">
            <a:avLst/>
          </a:prstGeom>
          <a:ln w="22225" cap="rnd">
            <a:solidFill>
              <a:srgbClr val="FF66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F763F8AD-3375-4E0A-AA88-F8FE1CCA462E}"/>
              </a:ext>
            </a:extLst>
          </p:cNvPr>
          <p:cNvCxnSpPr>
            <a:cxnSpLocks/>
          </p:cNvCxnSpPr>
          <p:nvPr userDrawn="1"/>
        </p:nvCxnSpPr>
        <p:spPr>
          <a:xfrm>
            <a:off x="11946063" y="5066987"/>
            <a:ext cx="0" cy="1791013"/>
          </a:xfrm>
          <a:prstGeom prst="line">
            <a:avLst/>
          </a:prstGeom>
          <a:ln w="22225" cap="rnd">
            <a:solidFill>
              <a:srgbClr val="FF66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56E54513-B3FA-40C3-AE45-4DC9667D429A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0025461" y="-668137"/>
            <a:ext cx="0" cy="1791013"/>
          </a:xfrm>
          <a:prstGeom prst="line">
            <a:avLst/>
          </a:prstGeom>
          <a:ln w="22225" cap="rnd">
            <a:solidFill>
              <a:srgbClr val="FF66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TextBox 159">
            <a:extLst>
              <a:ext uri="{FF2B5EF4-FFF2-40B4-BE49-F238E27FC236}">
                <a16:creationId xmlns:a16="http://schemas.microsoft.com/office/drawing/2014/main" id="{24082133-455C-40BB-8406-22E50F86FDF9}"/>
              </a:ext>
            </a:extLst>
          </p:cNvPr>
          <p:cNvSpPr txBox="1"/>
          <p:nvPr userDrawn="1"/>
        </p:nvSpPr>
        <p:spPr>
          <a:xfrm>
            <a:off x="10907224" y="113775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pc="3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</a:p>
        </p:txBody>
      </p: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A7BF8ED9-ECCF-4011-8719-18DB5A1DCBC8}"/>
              </a:ext>
            </a:extLst>
          </p:cNvPr>
          <p:cNvGrpSpPr/>
          <p:nvPr userDrawn="1"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4A05603F-AFC9-4C28-9F19-BC5FF57372D1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8DB12706-B9D9-4B53-8BE5-B404C8B24C97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  <p:sp>
          <p:nvSpPr>
            <p:cNvPr id="164" name="Arrow: Chevron 163">
              <a:extLst>
                <a:ext uri="{FF2B5EF4-FFF2-40B4-BE49-F238E27FC236}">
                  <a16:creationId xmlns:a16="http://schemas.microsoft.com/office/drawing/2014/main" id="{520F627E-CAF9-4C6A-9E35-B96E0EE148AF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5155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8EB0B5E-2B57-4AD8-B346-DB65C25C8450}"/>
              </a:ext>
            </a:extLst>
          </p:cNvPr>
          <p:cNvGrpSpPr/>
          <p:nvPr userDrawn="1"/>
        </p:nvGrpSpPr>
        <p:grpSpPr>
          <a:xfrm>
            <a:off x="0" y="-9341"/>
            <a:ext cx="12192000" cy="6867341"/>
            <a:chOff x="753" y="-9341"/>
            <a:chExt cx="12192000" cy="6867341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935A32A-2D41-49BD-A12A-798CF7E0FEF4}"/>
                </a:ext>
              </a:extLst>
            </p:cNvPr>
            <p:cNvCxnSpPr/>
            <p:nvPr/>
          </p:nvCxnSpPr>
          <p:spPr>
            <a:xfrm>
              <a:off x="753" y="226518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4905828-9DDB-46A8-A333-0C6406B4CDA1}"/>
                </a:ext>
              </a:extLst>
            </p:cNvPr>
            <p:cNvCxnSpPr/>
            <p:nvPr/>
          </p:nvCxnSpPr>
          <p:spPr>
            <a:xfrm>
              <a:off x="753" y="536762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874BE97-893A-4C5E-9409-A7E2AC44AB6E}"/>
                </a:ext>
              </a:extLst>
            </p:cNvPr>
            <p:cNvCxnSpPr/>
            <p:nvPr/>
          </p:nvCxnSpPr>
          <p:spPr>
            <a:xfrm>
              <a:off x="753" y="847004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ABEAF90-0D79-4305-A191-C960429F013B}"/>
                </a:ext>
              </a:extLst>
            </p:cNvPr>
            <p:cNvCxnSpPr/>
            <p:nvPr/>
          </p:nvCxnSpPr>
          <p:spPr>
            <a:xfrm>
              <a:off x="753" y="1157248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4D6E446-E8BB-4C56-864F-4512CF5AE59C}"/>
                </a:ext>
              </a:extLst>
            </p:cNvPr>
            <p:cNvCxnSpPr/>
            <p:nvPr/>
          </p:nvCxnSpPr>
          <p:spPr>
            <a:xfrm>
              <a:off x="753" y="1475654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721522E-366B-4D47-80D1-7CCD1EBCB931}"/>
                </a:ext>
              </a:extLst>
            </p:cNvPr>
            <p:cNvCxnSpPr/>
            <p:nvPr/>
          </p:nvCxnSpPr>
          <p:spPr>
            <a:xfrm>
              <a:off x="753" y="1785898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791FF32-2984-45B2-B4FE-2FF29CBC1C7E}"/>
                </a:ext>
              </a:extLst>
            </p:cNvPr>
            <p:cNvCxnSpPr/>
            <p:nvPr/>
          </p:nvCxnSpPr>
          <p:spPr>
            <a:xfrm>
              <a:off x="753" y="2096140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C1ABE22-D8BB-438F-A0B2-9C5477F3E09F}"/>
                </a:ext>
              </a:extLst>
            </p:cNvPr>
            <p:cNvCxnSpPr/>
            <p:nvPr/>
          </p:nvCxnSpPr>
          <p:spPr>
            <a:xfrm>
              <a:off x="753" y="2406384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CE8FBDF-C86A-4B33-ACC9-7E85C9C423D2}"/>
                </a:ext>
              </a:extLst>
            </p:cNvPr>
            <p:cNvCxnSpPr/>
            <p:nvPr/>
          </p:nvCxnSpPr>
          <p:spPr>
            <a:xfrm>
              <a:off x="753" y="2724790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307CCE1-15B1-451D-B24F-1C811FF5C62E}"/>
                </a:ext>
              </a:extLst>
            </p:cNvPr>
            <p:cNvCxnSpPr/>
            <p:nvPr/>
          </p:nvCxnSpPr>
          <p:spPr>
            <a:xfrm>
              <a:off x="753" y="3035034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7153322-F834-44D2-9BDD-5DA7973ADFA7}"/>
                </a:ext>
              </a:extLst>
            </p:cNvPr>
            <p:cNvCxnSpPr/>
            <p:nvPr/>
          </p:nvCxnSpPr>
          <p:spPr>
            <a:xfrm>
              <a:off x="753" y="3345276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0346DA5-37BF-4E0D-BF09-1283D897996E}"/>
                </a:ext>
              </a:extLst>
            </p:cNvPr>
            <p:cNvCxnSpPr/>
            <p:nvPr/>
          </p:nvCxnSpPr>
          <p:spPr>
            <a:xfrm>
              <a:off x="753" y="3655520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921C6B2-92C0-478E-9AC4-714B1E6D2553}"/>
                </a:ext>
              </a:extLst>
            </p:cNvPr>
            <p:cNvCxnSpPr/>
            <p:nvPr/>
          </p:nvCxnSpPr>
          <p:spPr>
            <a:xfrm>
              <a:off x="753" y="3973926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6905FB7-9DD7-46CB-B648-C1995F821C7D}"/>
                </a:ext>
              </a:extLst>
            </p:cNvPr>
            <p:cNvCxnSpPr/>
            <p:nvPr/>
          </p:nvCxnSpPr>
          <p:spPr>
            <a:xfrm>
              <a:off x="753" y="4284170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8354C97-C2AC-486A-BD2F-14BAA64E826D}"/>
                </a:ext>
              </a:extLst>
            </p:cNvPr>
            <p:cNvCxnSpPr/>
            <p:nvPr/>
          </p:nvCxnSpPr>
          <p:spPr>
            <a:xfrm>
              <a:off x="753" y="4594412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844F518-28CA-4337-89A3-22408F9FF47C}"/>
                </a:ext>
              </a:extLst>
            </p:cNvPr>
            <p:cNvCxnSpPr/>
            <p:nvPr/>
          </p:nvCxnSpPr>
          <p:spPr>
            <a:xfrm>
              <a:off x="753" y="4904656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FAE7603-ECDE-450B-B912-D7AEE6DFA43D}"/>
                </a:ext>
              </a:extLst>
            </p:cNvPr>
            <p:cNvCxnSpPr/>
            <p:nvPr/>
          </p:nvCxnSpPr>
          <p:spPr>
            <a:xfrm>
              <a:off x="753" y="5227950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25AEC0B-4291-4BD5-A5B7-9ABAAB21EFD9}"/>
                </a:ext>
              </a:extLst>
            </p:cNvPr>
            <p:cNvCxnSpPr/>
            <p:nvPr/>
          </p:nvCxnSpPr>
          <p:spPr>
            <a:xfrm>
              <a:off x="753" y="5538194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E062C64-3246-4E83-861B-4C4B1FEC3ECC}"/>
                </a:ext>
              </a:extLst>
            </p:cNvPr>
            <p:cNvCxnSpPr/>
            <p:nvPr/>
          </p:nvCxnSpPr>
          <p:spPr>
            <a:xfrm>
              <a:off x="753" y="5848436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C515879-1175-4C05-B73B-5EBD3A8DEB54}"/>
                </a:ext>
              </a:extLst>
            </p:cNvPr>
            <p:cNvCxnSpPr/>
            <p:nvPr/>
          </p:nvCxnSpPr>
          <p:spPr>
            <a:xfrm>
              <a:off x="753" y="6158680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6826C53-C815-4061-8DBA-D838E69812C8}"/>
                </a:ext>
              </a:extLst>
            </p:cNvPr>
            <p:cNvCxnSpPr/>
            <p:nvPr/>
          </p:nvCxnSpPr>
          <p:spPr>
            <a:xfrm>
              <a:off x="753" y="6477086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5FAF7D2-06FB-4102-B2F5-3070B7C60EA4}"/>
                </a:ext>
              </a:extLst>
            </p:cNvPr>
            <p:cNvCxnSpPr/>
            <p:nvPr/>
          </p:nvCxnSpPr>
          <p:spPr>
            <a:xfrm>
              <a:off x="753" y="6787330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1593212-05E0-4530-8269-D424CA20BA33}"/>
                </a:ext>
              </a:extLst>
            </p:cNvPr>
            <p:cNvGrpSpPr/>
            <p:nvPr/>
          </p:nvGrpSpPr>
          <p:grpSpPr>
            <a:xfrm rot="5400000">
              <a:off x="78362" y="150003"/>
              <a:ext cx="6855182" cy="6560812"/>
              <a:chOff x="153153" y="378918"/>
              <a:chExt cx="12192000" cy="6560812"/>
            </a:xfrm>
          </p:grpSpPr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B5040D6D-E02B-4850-BAA1-7E2172D8E8FD}"/>
                  </a:ext>
                </a:extLst>
              </p:cNvPr>
              <p:cNvCxnSpPr/>
              <p:nvPr/>
            </p:nvCxnSpPr>
            <p:spPr>
              <a:xfrm>
                <a:off x="153153" y="378918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573BC299-44C6-499D-9D7A-320070B06A31}"/>
                  </a:ext>
                </a:extLst>
              </p:cNvPr>
              <p:cNvCxnSpPr/>
              <p:nvPr/>
            </p:nvCxnSpPr>
            <p:spPr>
              <a:xfrm>
                <a:off x="153153" y="689162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1438D528-757C-438D-9E73-E54EFF0AC0EA}"/>
                  </a:ext>
                </a:extLst>
              </p:cNvPr>
              <p:cNvCxnSpPr/>
              <p:nvPr/>
            </p:nvCxnSpPr>
            <p:spPr>
              <a:xfrm>
                <a:off x="153153" y="999404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8A5DBF52-735B-49F6-B1CE-AD3445DBB165}"/>
                  </a:ext>
                </a:extLst>
              </p:cNvPr>
              <p:cNvCxnSpPr/>
              <p:nvPr/>
            </p:nvCxnSpPr>
            <p:spPr>
              <a:xfrm>
                <a:off x="153153" y="1309648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F08B2614-8F22-4DDA-9B78-01780B69098F}"/>
                  </a:ext>
                </a:extLst>
              </p:cNvPr>
              <p:cNvCxnSpPr/>
              <p:nvPr/>
            </p:nvCxnSpPr>
            <p:spPr>
              <a:xfrm>
                <a:off x="153153" y="1628054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EE09D9AD-651E-4D16-A524-785291D642C0}"/>
                  </a:ext>
                </a:extLst>
              </p:cNvPr>
              <p:cNvCxnSpPr/>
              <p:nvPr/>
            </p:nvCxnSpPr>
            <p:spPr>
              <a:xfrm>
                <a:off x="153153" y="1938298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38530061-9244-42A1-B51A-C0BB1B7EA3AA}"/>
                  </a:ext>
                </a:extLst>
              </p:cNvPr>
              <p:cNvCxnSpPr/>
              <p:nvPr/>
            </p:nvCxnSpPr>
            <p:spPr>
              <a:xfrm>
                <a:off x="153153" y="224854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374CB0EA-1307-45E9-9825-D8B3C41A0CBB}"/>
                  </a:ext>
                </a:extLst>
              </p:cNvPr>
              <p:cNvCxnSpPr/>
              <p:nvPr/>
            </p:nvCxnSpPr>
            <p:spPr>
              <a:xfrm>
                <a:off x="153153" y="2558784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742FDA06-E949-4973-B388-07064AFAE948}"/>
                  </a:ext>
                </a:extLst>
              </p:cNvPr>
              <p:cNvCxnSpPr/>
              <p:nvPr/>
            </p:nvCxnSpPr>
            <p:spPr>
              <a:xfrm>
                <a:off x="153153" y="287719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86C68C89-FB91-4C55-BFB1-C0EB9D8DC1B2}"/>
                  </a:ext>
                </a:extLst>
              </p:cNvPr>
              <p:cNvCxnSpPr/>
              <p:nvPr/>
            </p:nvCxnSpPr>
            <p:spPr>
              <a:xfrm>
                <a:off x="153153" y="3187434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E06DA70A-2BF7-4FDB-A632-4BFF657351F7}"/>
                  </a:ext>
                </a:extLst>
              </p:cNvPr>
              <p:cNvCxnSpPr/>
              <p:nvPr/>
            </p:nvCxnSpPr>
            <p:spPr>
              <a:xfrm>
                <a:off x="153153" y="3497676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12A8FFDD-5AAF-43E1-B7E7-6E7E51E17802}"/>
                  </a:ext>
                </a:extLst>
              </p:cNvPr>
              <p:cNvCxnSpPr/>
              <p:nvPr/>
            </p:nvCxnSpPr>
            <p:spPr>
              <a:xfrm>
                <a:off x="153153" y="380792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94D166D4-CE9B-420D-B261-74C9A7E10464}"/>
                  </a:ext>
                </a:extLst>
              </p:cNvPr>
              <p:cNvCxnSpPr/>
              <p:nvPr/>
            </p:nvCxnSpPr>
            <p:spPr>
              <a:xfrm>
                <a:off x="153153" y="4126326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532E9AB6-6909-4DAB-BCFD-E2DEED0A23B5}"/>
                  </a:ext>
                </a:extLst>
              </p:cNvPr>
              <p:cNvCxnSpPr/>
              <p:nvPr/>
            </p:nvCxnSpPr>
            <p:spPr>
              <a:xfrm>
                <a:off x="153153" y="443657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68C0DEC6-B1B8-4CF8-87C4-63A54F52785E}"/>
                  </a:ext>
                </a:extLst>
              </p:cNvPr>
              <p:cNvCxnSpPr/>
              <p:nvPr/>
            </p:nvCxnSpPr>
            <p:spPr>
              <a:xfrm>
                <a:off x="153153" y="4746812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E0398C90-22FF-4988-8F48-30E55F840EA6}"/>
                  </a:ext>
                </a:extLst>
              </p:cNvPr>
              <p:cNvCxnSpPr/>
              <p:nvPr/>
            </p:nvCxnSpPr>
            <p:spPr>
              <a:xfrm>
                <a:off x="153153" y="5057056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6DAE6251-9DE4-4560-9F85-CDB65A8356C5}"/>
                  </a:ext>
                </a:extLst>
              </p:cNvPr>
              <p:cNvCxnSpPr/>
              <p:nvPr/>
            </p:nvCxnSpPr>
            <p:spPr>
              <a:xfrm>
                <a:off x="153153" y="538035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FC4102AF-216D-4576-9878-8C8F235F05C4}"/>
                  </a:ext>
                </a:extLst>
              </p:cNvPr>
              <p:cNvCxnSpPr/>
              <p:nvPr/>
            </p:nvCxnSpPr>
            <p:spPr>
              <a:xfrm>
                <a:off x="153153" y="5690594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776C313D-8DB6-479D-A102-75F93363B6C8}"/>
                  </a:ext>
                </a:extLst>
              </p:cNvPr>
              <p:cNvCxnSpPr/>
              <p:nvPr/>
            </p:nvCxnSpPr>
            <p:spPr>
              <a:xfrm>
                <a:off x="153153" y="6000836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451E30CE-4DF2-4756-AF57-C6DF166BCAA0}"/>
                  </a:ext>
                </a:extLst>
              </p:cNvPr>
              <p:cNvCxnSpPr/>
              <p:nvPr/>
            </p:nvCxnSpPr>
            <p:spPr>
              <a:xfrm>
                <a:off x="153153" y="631108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F126004E-CDE8-4B63-8336-037085E4B56A}"/>
                  </a:ext>
                </a:extLst>
              </p:cNvPr>
              <p:cNvCxnSpPr/>
              <p:nvPr/>
            </p:nvCxnSpPr>
            <p:spPr>
              <a:xfrm>
                <a:off x="153153" y="6629486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2EA70DC4-40AC-4BCA-A399-DBDDF6EFCF3B}"/>
                  </a:ext>
                </a:extLst>
              </p:cNvPr>
              <p:cNvCxnSpPr/>
              <p:nvPr/>
            </p:nvCxnSpPr>
            <p:spPr>
              <a:xfrm>
                <a:off x="153153" y="693973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AF5695E-2156-40AB-84ED-1A6B1EA4D55C}"/>
                </a:ext>
              </a:extLst>
            </p:cNvPr>
            <p:cNvGrpSpPr/>
            <p:nvPr/>
          </p:nvGrpSpPr>
          <p:grpSpPr>
            <a:xfrm rot="5400000">
              <a:off x="6169728" y="917534"/>
              <a:ext cx="6855182" cy="5001432"/>
              <a:chOff x="153153" y="1938298"/>
              <a:chExt cx="12192000" cy="5001432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E3EBFA02-E626-4FA4-9382-311F292ED802}"/>
                  </a:ext>
                </a:extLst>
              </p:cNvPr>
              <p:cNvCxnSpPr/>
              <p:nvPr/>
            </p:nvCxnSpPr>
            <p:spPr>
              <a:xfrm>
                <a:off x="153153" y="1938298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0FA71F98-D682-49E0-9D67-0F969E2C001E}"/>
                  </a:ext>
                </a:extLst>
              </p:cNvPr>
              <p:cNvCxnSpPr/>
              <p:nvPr/>
            </p:nvCxnSpPr>
            <p:spPr>
              <a:xfrm>
                <a:off x="153153" y="224854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32CA0427-E4B7-4167-9795-878F7BE88B3A}"/>
                  </a:ext>
                </a:extLst>
              </p:cNvPr>
              <p:cNvCxnSpPr/>
              <p:nvPr/>
            </p:nvCxnSpPr>
            <p:spPr>
              <a:xfrm>
                <a:off x="153153" y="2558784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33DAE7AD-981D-418B-8873-2A1263483E6F}"/>
                  </a:ext>
                </a:extLst>
              </p:cNvPr>
              <p:cNvCxnSpPr/>
              <p:nvPr/>
            </p:nvCxnSpPr>
            <p:spPr>
              <a:xfrm>
                <a:off x="153153" y="287719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D9AE73FA-7E17-4475-B759-4343F993BBE7}"/>
                  </a:ext>
                </a:extLst>
              </p:cNvPr>
              <p:cNvCxnSpPr/>
              <p:nvPr/>
            </p:nvCxnSpPr>
            <p:spPr>
              <a:xfrm>
                <a:off x="153153" y="3187434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1A4D5C9C-4FD8-4701-86DF-C6E42054E1CE}"/>
                  </a:ext>
                </a:extLst>
              </p:cNvPr>
              <p:cNvCxnSpPr/>
              <p:nvPr/>
            </p:nvCxnSpPr>
            <p:spPr>
              <a:xfrm>
                <a:off x="153153" y="3497676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E454C546-8820-427D-96AE-397518489C8B}"/>
                  </a:ext>
                </a:extLst>
              </p:cNvPr>
              <p:cNvCxnSpPr/>
              <p:nvPr/>
            </p:nvCxnSpPr>
            <p:spPr>
              <a:xfrm>
                <a:off x="153153" y="380792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416403F1-D81F-4027-800A-323F9D192D64}"/>
                  </a:ext>
                </a:extLst>
              </p:cNvPr>
              <p:cNvCxnSpPr/>
              <p:nvPr/>
            </p:nvCxnSpPr>
            <p:spPr>
              <a:xfrm>
                <a:off x="153153" y="4126326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4D3A56C4-2F8E-4DAE-B09B-A083865F0DC6}"/>
                  </a:ext>
                </a:extLst>
              </p:cNvPr>
              <p:cNvCxnSpPr/>
              <p:nvPr/>
            </p:nvCxnSpPr>
            <p:spPr>
              <a:xfrm>
                <a:off x="153153" y="443657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A16C28FF-2B9A-4573-BADF-AD48333AF419}"/>
                  </a:ext>
                </a:extLst>
              </p:cNvPr>
              <p:cNvCxnSpPr/>
              <p:nvPr/>
            </p:nvCxnSpPr>
            <p:spPr>
              <a:xfrm>
                <a:off x="153153" y="4746812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1E9919C5-D172-41B9-90B4-EDA9622ACD91}"/>
                  </a:ext>
                </a:extLst>
              </p:cNvPr>
              <p:cNvCxnSpPr/>
              <p:nvPr/>
            </p:nvCxnSpPr>
            <p:spPr>
              <a:xfrm>
                <a:off x="153153" y="5057056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76CFB24F-6052-4B53-A2FE-26B659AA6B34}"/>
                  </a:ext>
                </a:extLst>
              </p:cNvPr>
              <p:cNvCxnSpPr/>
              <p:nvPr/>
            </p:nvCxnSpPr>
            <p:spPr>
              <a:xfrm>
                <a:off x="153153" y="538035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A552CD71-2739-4388-B3BC-8CFD98F81556}"/>
                  </a:ext>
                </a:extLst>
              </p:cNvPr>
              <p:cNvCxnSpPr/>
              <p:nvPr/>
            </p:nvCxnSpPr>
            <p:spPr>
              <a:xfrm>
                <a:off x="153153" y="5690594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02DF79A2-500E-42E0-B271-74B9FE7F4AEA}"/>
                  </a:ext>
                </a:extLst>
              </p:cNvPr>
              <p:cNvCxnSpPr/>
              <p:nvPr/>
            </p:nvCxnSpPr>
            <p:spPr>
              <a:xfrm>
                <a:off x="153153" y="6000836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E845B63A-4109-44A8-9A34-D057E8445CD2}"/>
                  </a:ext>
                </a:extLst>
              </p:cNvPr>
              <p:cNvCxnSpPr/>
              <p:nvPr/>
            </p:nvCxnSpPr>
            <p:spPr>
              <a:xfrm>
                <a:off x="153153" y="631108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7AE833B1-EA3D-4F28-8E95-B954D069421D}"/>
                  </a:ext>
                </a:extLst>
              </p:cNvPr>
              <p:cNvCxnSpPr/>
              <p:nvPr/>
            </p:nvCxnSpPr>
            <p:spPr>
              <a:xfrm>
                <a:off x="153153" y="6629486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B1E816DE-865C-42F1-8ABB-1DC9F2520E72}"/>
                  </a:ext>
                </a:extLst>
              </p:cNvPr>
              <p:cNvCxnSpPr/>
              <p:nvPr/>
            </p:nvCxnSpPr>
            <p:spPr>
              <a:xfrm>
                <a:off x="153153" y="693973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416D8763-A781-4DA9-BF5B-B35DB1AD7BB7}"/>
              </a:ext>
            </a:extLst>
          </p:cNvPr>
          <p:cNvCxnSpPr>
            <a:cxnSpLocks/>
          </p:cNvCxnSpPr>
          <p:nvPr userDrawn="1"/>
        </p:nvCxnSpPr>
        <p:spPr>
          <a:xfrm>
            <a:off x="291443" y="4023742"/>
            <a:ext cx="0" cy="1546594"/>
          </a:xfrm>
          <a:prstGeom prst="line">
            <a:avLst/>
          </a:prstGeom>
          <a:ln w="22225" cap="rnd">
            <a:solidFill>
              <a:schemeClr val="accent5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D4C3713C-EB2D-45A2-8ECC-7A8D7E095E09}"/>
              </a:ext>
            </a:extLst>
          </p:cNvPr>
          <p:cNvSpPr txBox="1"/>
          <p:nvPr userDrawn="1"/>
        </p:nvSpPr>
        <p:spPr>
          <a:xfrm rot="16200000">
            <a:off x="-150433" y="5908808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pc="3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5750438F-0604-4068-BA73-4896791C6EFD}"/>
              </a:ext>
            </a:extLst>
          </p:cNvPr>
          <p:cNvGrpSpPr/>
          <p:nvPr userDrawn="1"/>
        </p:nvGrpSpPr>
        <p:grpSpPr>
          <a:xfrm>
            <a:off x="201516" y="6544075"/>
            <a:ext cx="177302" cy="177302"/>
            <a:chOff x="1309606" y="5350067"/>
            <a:chExt cx="246222" cy="246222"/>
          </a:xfrm>
        </p:grpSpPr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id="{6F35E99A-B941-4BE6-97BE-148954F708A7}"/>
                </a:ext>
              </a:extLst>
            </p:cNvPr>
            <p:cNvSpPr/>
            <p:nvPr/>
          </p:nvSpPr>
          <p:spPr>
            <a:xfrm>
              <a:off x="1309606" y="5350067"/>
              <a:ext cx="246222" cy="246222"/>
            </a:xfrm>
            <a:prstGeom prst="roundRect">
              <a:avLst>
                <a:gd name="adj" fmla="val 28857"/>
              </a:avLst>
            </a:prstGeom>
            <a:noFill/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0630D208-D651-444C-B30E-CA2B70620980}"/>
                </a:ext>
              </a:extLst>
            </p:cNvPr>
            <p:cNvSpPr/>
            <p:nvPr/>
          </p:nvSpPr>
          <p:spPr>
            <a:xfrm>
              <a:off x="1373081" y="5414830"/>
              <a:ext cx="119270" cy="119270"/>
            </a:xfrm>
            <a:prstGeom prst="ellipse">
              <a:avLst/>
            </a:prstGeom>
            <a:noFill/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48C72AF7-8142-47CE-9380-92C100B06511}"/>
                </a:ext>
              </a:extLst>
            </p:cNvPr>
            <p:cNvSpPr/>
            <p:nvPr/>
          </p:nvSpPr>
          <p:spPr>
            <a:xfrm>
              <a:off x="1476087" y="5373064"/>
              <a:ext cx="46384" cy="46384"/>
            </a:xfrm>
            <a:prstGeom prst="ellipse">
              <a:avLst/>
            </a:prstGeom>
            <a:solidFill>
              <a:srgbClr val="D5093A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041A5C9E-490F-48E4-9138-421C8F512C45}"/>
              </a:ext>
            </a:extLst>
          </p:cNvPr>
          <p:cNvCxnSpPr>
            <a:cxnSpLocks/>
          </p:cNvCxnSpPr>
          <p:nvPr userDrawn="1"/>
        </p:nvCxnSpPr>
        <p:spPr>
          <a:xfrm>
            <a:off x="11943986" y="609094"/>
            <a:ext cx="0" cy="1791013"/>
          </a:xfrm>
          <a:prstGeom prst="line">
            <a:avLst/>
          </a:prstGeom>
          <a:ln w="22225" cap="rnd">
            <a:solidFill>
              <a:schemeClr val="accent5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407F27B9-3E82-4C43-A045-D77CD1F18057}"/>
              </a:ext>
            </a:extLst>
          </p:cNvPr>
          <p:cNvCxnSpPr>
            <a:cxnSpLocks/>
          </p:cNvCxnSpPr>
          <p:nvPr userDrawn="1"/>
        </p:nvCxnSpPr>
        <p:spPr>
          <a:xfrm>
            <a:off x="11946063" y="5066987"/>
            <a:ext cx="0" cy="1791013"/>
          </a:xfrm>
          <a:prstGeom prst="line">
            <a:avLst/>
          </a:prstGeom>
          <a:ln w="22225" cap="rnd">
            <a:solidFill>
              <a:schemeClr val="accent5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1D68BD3F-3E2B-4F28-B9F9-1E5ECEE13C91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0025461" y="-668137"/>
            <a:ext cx="0" cy="1791013"/>
          </a:xfrm>
          <a:prstGeom prst="line">
            <a:avLst/>
          </a:prstGeom>
          <a:ln w="22225" cap="rnd">
            <a:solidFill>
              <a:schemeClr val="accent5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3EBFC757-5189-4856-9772-4648958732C0}"/>
              </a:ext>
            </a:extLst>
          </p:cNvPr>
          <p:cNvSpPr txBox="1"/>
          <p:nvPr userDrawn="1"/>
        </p:nvSpPr>
        <p:spPr>
          <a:xfrm>
            <a:off x="10924459" y="94725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pc="3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3056D58D-0BBA-4518-A7B3-B41C77DA4363}"/>
              </a:ext>
            </a:extLst>
          </p:cNvPr>
          <p:cNvGrpSpPr/>
          <p:nvPr userDrawn="1"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95391E29-3812-42B3-B11F-F630DBD96BE5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571AE9E0-58AA-4A86-AA13-596AB0A61C11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Arrow: Chevron 85">
              <a:extLst>
                <a:ext uri="{FF2B5EF4-FFF2-40B4-BE49-F238E27FC236}">
                  <a16:creationId xmlns:a16="http://schemas.microsoft.com/office/drawing/2014/main" id="{582FBF71-94EF-44FB-85D1-FA3E261BD84F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5847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(viole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238620E-2C81-4263-A04F-A65BF1172DC2}"/>
              </a:ext>
            </a:extLst>
          </p:cNvPr>
          <p:cNvGrpSpPr/>
          <p:nvPr userDrawn="1"/>
        </p:nvGrpSpPr>
        <p:grpSpPr>
          <a:xfrm>
            <a:off x="753" y="-9341"/>
            <a:ext cx="12192000" cy="6867341"/>
            <a:chOff x="753" y="-9341"/>
            <a:chExt cx="12192000" cy="6867341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EF3B082-EF1B-4888-A571-56F1DFD7ACD2}"/>
                </a:ext>
              </a:extLst>
            </p:cNvPr>
            <p:cNvCxnSpPr/>
            <p:nvPr/>
          </p:nvCxnSpPr>
          <p:spPr>
            <a:xfrm>
              <a:off x="753" y="226518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F5A6C92-2C5D-496E-94C1-6F1186023E0E}"/>
                </a:ext>
              </a:extLst>
            </p:cNvPr>
            <p:cNvCxnSpPr/>
            <p:nvPr/>
          </p:nvCxnSpPr>
          <p:spPr>
            <a:xfrm>
              <a:off x="753" y="536762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451C7C1-C2CD-4E69-8162-8C287EA9C03F}"/>
                </a:ext>
              </a:extLst>
            </p:cNvPr>
            <p:cNvCxnSpPr/>
            <p:nvPr/>
          </p:nvCxnSpPr>
          <p:spPr>
            <a:xfrm>
              <a:off x="753" y="847004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462B82C-F6EB-4B98-A8F7-894AB9C1253A}"/>
                </a:ext>
              </a:extLst>
            </p:cNvPr>
            <p:cNvCxnSpPr/>
            <p:nvPr/>
          </p:nvCxnSpPr>
          <p:spPr>
            <a:xfrm>
              <a:off x="753" y="1157248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DC28AB0-EC58-49C5-B170-98FE9F3B3510}"/>
                </a:ext>
              </a:extLst>
            </p:cNvPr>
            <p:cNvCxnSpPr/>
            <p:nvPr/>
          </p:nvCxnSpPr>
          <p:spPr>
            <a:xfrm>
              <a:off x="753" y="1475654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C9D25FC-63BA-4054-99B9-094AD04711A0}"/>
                </a:ext>
              </a:extLst>
            </p:cNvPr>
            <p:cNvCxnSpPr/>
            <p:nvPr/>
          </p:nvCxnSpPr>
          <p:spPr>
            <a:xfrm>
              <a:off x="753" y="1785898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45439DB-20C8-4C7D-BC80-BAD4ECFE1C46}"/>
                </a:ext>
              </a:extLst>
            </p:cNvPr>
            <p:cNvCxnSpPr/>
            <p:nvPr/>
          </p:nvCxnSpPr>
          <p:spPr>
            <a:xfrm>
              <a:off x="753" y="2096140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1AB6055-CD39-44AE-B2B2-8DD50DB402CC}"/>
                </a:ext>
              </a:extLst>
            </p:cNvPr>
            <p:cNvCxnSpPr/>
            <p:nvPr/>
          </p:nvCxnSpPr>
          <p:spPr>
            <a:xfrm>
              <a:off x="753" y="2406384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5EB709B-96CA-40FD-B003-DCA1767A14C6}"/>
                </a:ext>
              </a:extLst>
            </p:cNvPr>
            <p:cNvCxnSpPr/>
            <p:nvPr/>
          </p:nvCxnSpPr>
          <p:spPr>
            <a:xfrm>
              <a:off x="753" y="2724790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6F504BF-A552-43A8-BF96-EA847CA9115A}"/>
                </a:ext>
              </a:extLst>
            </p:cNvPr>
            <p:cNvCxnSpPr/>
            <p:nvPr/>
          </p:nvCxnSpPr>
          <p:spPr>
            <a:xfrm>
              <a:off x="753" y="3035034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43CF44B-28FB-4816-BC00-91CF7EACF179}"/>
                </a:ext>
              </a:extLst>
            </p:cNvPr>
            <p:cNvCxnSpPr/>
            <p:nvPr/>
          </p:nvCxnSpPr>
          <p:spPr>
            <a:xfrm>
              <a:off x="753" y="3345276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BB5A22D-D3A8-4A47-BD06-F38848B18BF9}"/>
                </a:ext>
              </a:extLst>
            </p:cNvPr>
            <p:cNvCxnSpPr/>
            <p:nvPr/>
          </p:nvCxnSpPr>
          <p:spPr>
            <a:xfrm>
              <a:off x="753" y="3655520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9860D60-1AC3-433F-B2D2-0021CD9C29B2}"/>
                </a:ext>
              </a:extLst>
            </p:cNvPr>
            <p:cNvCxnSpPr/>
            <p:nvPr/>
          </p:nvCxnSpPr>
          <p:spPr>
            <a:xfrm>
              <a:off x="753" y="3973926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328EECD-B79C-4561-B4A3-EABDB23096D5}"/>
                </a:ext>
              </a:extLst>
            </p:cNvPr>
            <p:cNvCxnSpPr/>
            <p:nvPr/>
          </p:nvCxnSpPr>
          <p:spPr>
            <a:xfrm>
              <a:off x="753" y="4284170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A86EA6A-DDD3-473B-B995-BFA1D749B3F5}"/>
                </a:ext>
              </a:extLst>
            </p:cNvPr>
            <p:cNvCxnSpPr/>
            <p:nvPr/>
          </p:nvCxnSpPr>
          <p:spPr>
            <a:xfrm>
              <a:off x="753" y="4594412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629578D-C567-4985-85AE-8F95254D2435}"/>
                </a:ext>
              </a:extLst>
            </p:cNvPr>
            <p:cNvCxnSpPr/>
            <p:nvPr/>
          </p:nvCxnSpPr>
          <p:spPr>
            <a:xfrm>
              <a:off x="753" y="4904656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C2020A6-E675-4F63-84B5-D72D39CDED3D}"/>
                </a:ext>
              </a:extLst>
            </p:cNvPr>
            <p:cNvCxnSpPr/>
            <p:nvPr/>
          </p:nvCxnSpPr>
          <p:spPr>
            <a:xfrm>
              <a:off x="753" y="5227950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839FCA7-A929-4EBE-B398-1B860414F7A9}"/>
                </a:ext>
              </a:extLst>
            </p:cNvPr>
            <p:cNvCxnSpPr/>
            <p:nvPr/>
          </p:nvCxnSpPr>
          <p:spPr>
            <a:xfrm>
              <a:off x="753" y="5538194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3112A32-7E19-46D1-B726-733D71A4A4F4}"/>
                </a:ext>
              </a:extLst>
            </p:cNvPr>
            <p:cNvCxnSpPr/>
            <p:nvPr/>
          </p:nvCxnSpPr>
          <p:spPr>
            <a:xfrm>
              <a:off x="753" y="5848436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7DF9429-4376-4915-9564-1467C9639191}"/>
                </a:ext>
              </a:extLst>
            </p:cNvPr>
            <p:cNvCxnSpPr/>
            <p:nvPr/>
          </p:nvCxnSpPr>
          <p:spPr>
            <a:xfrm>
              <a:off x="753" y="6158680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C30C491-7CAC-4971-BABF-0C9F4E5B4B3D}"/>
                </a:ext>
              </a:extLst>
            </p:cNvPr>
            <p:cNvCxnSpPr/>
            <p:nvPr/>
          </p:nvCxnSpPr>
          <p:spPr>
            <a:xfrm>
              <a:off x="753" y="6477086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08FAF96-769E-4243-AF29-DE24CC02BE3C}"/>
                </a:ext>
              </a:extLst>
            </p:cNvPr>
            <p:cNvCxnSpPr/>
            <p:nvPr/>
          </p:nvCxnSpPr>
          <p:spPr>
            <a:xfrm>
              <a:off x="753" y="6787330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4D7BF234-8B06-496B-A4C6-1D16861E1EAF}"/>
                </a:ext>
              </a:extLst>
            </p:cNvPr>
            <p:cNvGrpSpPr/>
            <p:nvPr/>
          </p:nvGrpSpPr>
          <p:grpSpPr>
            <a:xfrm rot="5400000">
              <a:off x="78362" y="150003"/>
              <a:ext cx="6855182" cy="6560812"/>
              <a:chOff x="153153" y="378918"/>
              <a:chExt cx="12192000" cy="6560812"/>
            </a:xfrm>
          </p:grpSpPr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1D69B9D6-E12D-46C8-B972-8EA487F1C1AC}"/>
                  </a:ext>
                </a:extLst>
              </p:cNvPr>
              <p:cNvCxnSpPr/>
              <p:nvPr/>
            </p:nvCxnSpPr>
            <p:spPr>
              <a:xfrm>
                <a:off x="153153" y="378918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36620454-BC67-49F3-89F7-3370BC2E8CE1}"/>
                  </a:ext>
                </a:extLst>
              </p:cNvPr>
              <p:cNvCxnSpPr/>
              <p:nvPr/>
            </p:nvCxnSpPr>
            <p:spPr>
              <a:xfrm>
                <a:off x="153153" y="689162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8BCE186A-8E2A-45EC-B0FE-2A4FF4AC2006}"/>
                  </a:ext>
                </a:extLst>
              </p:cNvPr>
              <p:cNvCxnSpPr/>
              <p:nvPr/>
            </p:nvCxnSpPr>
            <p:spPr>
              <a:xfrm>
                <a:off x="153153" y="999404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65294E18-E5FC-41BC-9355-67E918381A1C}"/>
                  </a:ext>
                </a:extLst>
              </p:cNvPr>
              <p:cNvCxnSpPr/>
              <p:nvPr/>
            </p:nvCxnSpPr>
            <p:spPr>
              <a:xfrm>
                <a:off x="153153" y="1309648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77030307-FAF0-469C-BDEB-536E4FA2142C}"/>
                  </a:ext>
                </a:extLst>
              </p:cNvPr>
              <p:cNvCxnSpPr/>
              <p:nvPr/>
            </p:nvCxnSpPr>
            <p:spPr>
              <a:xfrm>
                <a:off x="153153" y="1628054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EB564EE6-D09D-4320-8CBC-C0679DCE9BB4}"/>
                  </a:ext>
                </a:extLst>
              </p:cNvPr>
              <p:cNvCxnSpPr/>
              <p:nvPr/>
            </p:nvCxnSpPr>
            <p:spPr>
              <a:xfrm>
                <a:off x="153153" y="1938298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47043F3F-8D23-41C5-A00F-53BE96A87AB1}"/>
                  </a:ext>
                </a:extLst>
              </p:cNvPr>
              <p:cNvCxnSpPr/>
              <p:nvPr/>
            </p:nvCxnSpPr>
            <p:spPr>
              <a:xfrm>
                <a:off x="153153" y="2248540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F9052A8E-428A-4E42-8ABA-3009B1D158AF}"/>
                  </a:ext>
                </a:extLst>
              </p:cNvPr>
              <p:cNvCxnSpPr/>
              <p:nvPr/>
            </p:nvCxnSpPr>
            <p:spPr>
              <a:xfrm>
                <a:off x="153153" y="2558784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E94B37C4-6731-4C15-AE11-FAE81F6766B3}"/>
                  </a:ext>
                </a:extLst>
              </p:cNvPr>
              <p:cNvCxnSpPr/>
              <p:nvPr/>
            </p:nvCxnSpPr>
            <p:spPr>
              <a:xfrm>
                <a:off x="153153" y="2877190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DA8AD210-579A-488C-8FC7-A9549878894E}"/>
                  </a:ext>
                </a:extLst>
              </p:cNvPr>
              <p:cNvCxnSpPr/>
              <p:nvPr/>
            </p:nvCxnSpPr>
            <p:spPr>
              <a:xfrm>
                <a:off x="153153" y="3187434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BFDB5527-E552-4935-B288-734D8A0C1970}"/>
                  </a:ext>
                </a:extLst>
              </p:cNvPr>
              <p:cNvCxnSpPr/>
              <p:nvPr/>
            </p:nvCxnSpPr>
            <p:spPr>
              <a:xfrm>
                <a:off x="153153" y="3497676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7BE767CC-0F0E-498B-B2DB-A3CE73261FE8}"/>
                  </a:ext>
                </a:extLst>
              </p:cNvPr>
              <p:cNvCxnSpPr/>
              <p:nvPr/>
            </p:nvCxnSpPr>
            <p:spPr>
              <a:xfrm>
                <a:off x="153153" y="3807920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4E0398C8-F7C3-4F73-A071-79CBDD827CBB}"/>
                  </a:ext>
                </a:extLst>
              </p:cNvPr>
              <p:cNvCxnSpPr/>
              <p:nvPr/>
            </p:nvCxnSpPr>
            <p:spPr>
              <a:xfrm>
                <a:off x="153153" y="4126326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3EA12182-CC58-4B14-9B40-1D8618AD4005}"/>
                  </a:ext>
                </a:extLst>
              </p:cNvPr>
              <p:cNvCxnSpPr/>
              <p:nvPr/>
            </p:nvCxnSpPr>
            <p:spPr>
              <a:xfrm>
                <a:off x="153153" y="4436570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908050F8-1F61-4BF9-8047-F4A395C448C0}"/>
                  </a:ext>
                </a:extLst>
              </p:cNvPr>
              <p:cNvCxnSpPr/>
              <p:nvPr/>
            </p:nvCxnSpPr>
            <p:spPr>
              <a:xfrm>
                <a:off x="153153" y="4746812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5005FEFB-966B-47AF-A65A-2581E2B20632}"/>
                  </a:ext>
                </a:extLst>
              </p:cNvPr>
              <p:cNvCxnSpPr/>
              <p:nvPr/>
            </p:nvCxnSpPr>
            <p:spPr>
              <a:xfrm>
                <a:off x="153153" y="5057056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2ECAF08C-CF3D-45CF-AF74-B18B0906E8F5}"/>
                  </a:ext>
                </a:extLst>
              </p:cNvPr>
              <p:cNvCxnSpPr/>
              <p:nvPr/>
            </p:nvCxnSpPr>
            <p:spPr>
              <a:xfrm>
                <a:off x="153153" y="5380350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6EDB6B07-1833-4ED9-92DD-40551D1D3E15}"/>
                  </a:ext>
                </a:extLst>
              </p:cNvPr>
              <p:cNvCxnSpPr/>
              <p:nvPr/>
            </p:nvCxnSpPr>
            <p:spPr>
              <a:xfrm>
                <a:off x="153153" y="5690594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D1A1F8B1-FF3D-4026-B979-D5DE5105C6F2}"/>
                  </a:ext>
                </a:extLst>
              </p:cNvPr>
              <p:cNvCxnSpPr/>
              <p:nvPr/>
            </p:nvCxnSpPr>
            <p:spPr>
              <a:xfrm>
                <a:off x="153153" y="6000836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442D5832-483C-4D9D-8369-9EAA94D0BA4F}"/>
                  </a:ext>
                </a:extLst>
              </p:cNvPr>
              <p:cNvCxnSpPr/>
              <p:nvPr/>
            </p:nvCxnSpPr>
            <p:spPr>
              <a:xfrm>
                <a:off x="153153" y="6311080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343296DC-37B6-4F18-85DF-5EDA79D0D037}"/>
                  </a:ext>
                </a:extLst>
              </p:cNvPr>
              <p:cNvCxnSpPr/>
              <p:nvPr/>
            </p:nvCxnSpPr>
            <p:spPr>
              <a:xfrm>
                <a:off x="153153" y="6629486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F1EA8C30-95F4-42DE-86EE-48FED7D4A152}"/>
                  </a:ext>
                </a:extLst>
              </p:cNvPr>
              <p:cNvCxnSpPr/>
              <p:nvPr/>
            </p:nvCxnSpPr>
            <p:spPr>
              <a:xfrm>
                <a:off x="153153" y="6939730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44069E91-81E5-4616-B4B5-8B9AC7913418}"/>
                </a:ext>
              </a:extLst>
            </p:cNvPr>
            <p:cNvGrpSpPr/>
            <p:nvPr/>
          </p:nvGrpSpPr>
          <p:grpSpPr>
            <a:xfrm rot="5400000">
              <a:off x="6169728" y="917534"/>
              <a:ext cx="6855182" cy="5001432"/>
              <a:chOff x="153153" y="1938298"/>
              <a:chExt cx="12192000" cy="5001432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8133889D-8D5C-4B75-9EDB-7B0608423557}"/>
                  </a:ext>
                </a:extLst>
              </p:cNvPr>
              <p:cNvCxnSpPr/>
              <p:nvPr/>
            </p:nvCxnSpPr>
            <p:spPr>
              <a:xfrm>
                <a:off x="153153" y="1938298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A615534B-4C6D-4BDB-A176-218050BCCEC5}"/>
                  </a:ext>
                </a:extLst>
              </p:cNvPr>
              <p:cNvCxnSpPr/>
              <p:nvPr/>
            </p:nvCxnSpPr>
            <p:spPr>
              <a:xfrm>
                <a:off x="153153" y="2248540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EADB83C9-1376-4E7B-B215-F6F5A2B6A990}"/>
                  </a:ext>
                </a:extLst>
              </p:cNvPr>
              <p:cNvCxnSpPr/>
              <p:nvPr/>
            </p:nvCxnSpPr>
            <p:spPr>
              <a:xfrm>
                <a:off x="153153" y="2558784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FA274C56-2F6A-4C91-83C3-F17056DC6ABE}"/>
                  </a:ext>
                </a:extLst>
              </p:cNvPr>
              <p:cNvCxnSpPr/>
              <p:nvPr/>
            </p:nvCxnSpPr>
            <p:spPr>
              <a:xfrm>
                <a:off x="153153" y="2877190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4E2E764E-60B7-4051-9752-40C4F3CFF5DE}"/>
                  </a:ext>
                </a:extLst>
              </p:cNvPr>
              <p:cNvCxnSpPr/>
              <p:nvPr/>
            </p:nvCxnSpPr>
            <p:spPr>
              <a:xfrm>
                <a:off x="153153" y="3187434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72BC4379-70BD-44FE-B683-2027D28AA41C}"/>
                  </a:ext>
                </a:extLst>
              </p:cNvPr>
              <p:cNvCxnSpPr/>
              <p:nvPr/>
            </p:nvCxnSpPr>
            <p:spPr>
              <a:xfrm>
                <a:off x="153153" y="3497676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89C49AC4-8A54-4263-926D-E763DA51A456}"/>
                  </a:ext>
                </a:extLst>
              </p:cNvPr>
              <p:cNvCxnSpPr/>
              <p:nvPr/>
            </p:nvCxnSpPr>
            <p:spPr>
              <a:xfrm>
                <a:off x="153153" y="3807920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27C297E6-E7C7-4DF5-84DE-C68A0B43AAE8}"/>
                  </a:ext>
                </a:extLst>
              </p:cNvPr>
              <p:cNvCxnSpPr/>
              <p:nvPr/>
            </p:nvCxnSpPr>
            <p:spPr>
              <a:xfrm>
                <a:off x="153153" y="4126326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1C7F0A6A-FEEF-4D24-812E-7023DF972819}"/>
                  </a:ext>
                </a:extLst>
              </p:cNvPr>
              <p:cNvCxnSpPr/>
              <p:nvPr/>
            </p:nvCxnSpPr>
            <p:spPr>
              <a:xfrm>
                <a:off x="153153" y="4436570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7C7AF91C-FBCB-4E61-87FA-D0DFD66BDCE1}"/>
                  </a:ext>
                </a:extLst>
              </p:cNvPr>
              <p:cNvCxnSpPr/>
              <p:nvPr/>
            </p:nvCxnSpPr>
            <p:spPr>
              <a:xfrm>
                <a:off x="153153" y="4746812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87DCA9EB-C6BC-44E2-A6FF-369ECD06E4CC}"/>
                  </a:ext>
                </a:extLst>
              </p:cNvPr>
              <p:cNvCxnSpPr/>
              <p:nvPr/>
            </p:nvCxnSpPr>
            <p:spPr>
              <a:xfrm>
                <a:off x="153153" y="5057056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B730740A-59FE-4405-B2F6-2683416F62B0}"/>
                  </a:ext>
                </a:extLst>
              </p:cNvPr>
              <p:cNvCxnSpPr/>
              <p:nvPr/>
            </p:nvCxnSpPr>
            <p:spPr>
              <a:xfrm>
                <a:off x="153153" y="5380350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841B0397-C61D-4A6C-8DE5-8413D6539103}"/>
                  </a:ext>
                </a:extLst>
              </p:cNvPr>
              <p:cNvCxnSpPr/>
              <p:nvPr/>
            </p:nvCxnSpPr>
            <p:spPr>
              <a:xfrm>
                <a:off x="153153" y="5690594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8F9D5197-108A-406D-98FD-8A6A04EF1109}"/>
                  </a:ext>
                </a:extLst>
              </p:cNvPr>
              <p:cNvCxnSpPr/>
              <p:nvPr/>
            </p:nvCxnSpPr>
            <p:spPr>
              <a:xfrm>
                <a:off x="153153" y="6000836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97D61D60-4655-4386-A900-81E119F81E75}"/>
                  </a:ext>
                </a:extLst>
              </p:cNvPr>
              <p:cNvCxnSpPr/>
              <p:nvPr/>
            </p:nvCxnSpPr>
            <p:spPr>
              <a:xfrm>
                <a:off x="153153" y="6311080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2700BA5E-C758-4215-BC8E-B4723914D60D}"/>
                  </a:ext>
                </a:extLst>
              </p:cNvPr>
              <p:cNvCxnSpPr/>
              <p:nvPr/>
            </p:nvCxnSpPr>
            <p:spPr>
              <a:xfrm>
                <a:off x="153153" y="6629486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B4108AB7-A09D-47E1-8F2F-FED9C23C89BA}"/>
                  </a:ext>
                </a:extLst>
              </p:cNvPr>
              <p:cNvCxnSpPr/>
              <p:nvPr/>
            </p:nvCxnSpPr>
            <p:spPr>
              <a:xfrm>
                <a:off x="153153" y="6939730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D4CBBF23-5472-40CC-8124-FD7290E51A73}"/>
              </a:ext>
            </a:extLst>
          </p:cNvPr>
          <p:cNvCxnSpPr>
            <a:cxnSpLocks/>
          </p:cNvCxnSpPr>
          <p:nvPr userDrawn="1"/>
        </p:nvCxnSpPr>
        <p:spPr>
          <a:xfrm>
            <a:off x="291443" y="4023742"/>
            <a:ext cx="0" cy="1546594"/>
          </a:xfrm>
          <a:prstGeom prst="line">
            <a:avLst/>
          </a:prstGeom>
          <a:ln w="22225" cap="rnd">
            <a:solidFill>
              <a:srgbClr val="F498B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0F74574C-8841-471C-947D-B98788DFC5FB}"/>
              </a:ext>
            </a:extLst>
          </p:cNvPr>
          <p:cNvSpPr txBox="1"/>
          <p:nvPr userDrawn="1"/>
        </p:nvSpPr>
        <p:spPr>
          <a:xfrm rot="16200000">
            <a:off x="-131383" y="5927858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pc="300" dirty="0">
                <a:solidFill>
                  <a:srgbClr val="F498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25A3A7F3-80FD-455B-88AB-D24AE5D5EE07}"/>
              </a:ext>
            </a:extLst>
          </p:cNvPr>
          <p:cNvGrpSpPr/>
          <p:nvPr userDrawn="1"/>
        </p:nvGrpSpPr>
        <p:grpSpPr>
          <a:xfrm>
            <a:off x="201516" y="6544075"/>
            <a:ext cx="177302" cy="177302"/>
            <a:chOff x="1309606" y="5350067"/>
            <a:chExt cx="246222" cy="246222"/>
          </a:xfrm>
        </p:grpSpPr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464CECF1-0C8A-43C5-ADAD-BF8001924C9A}"/>
                </a:ext>
              </a:extLst>
            </p:cNvPr>
            <p:cNvSpPr/>
            <p:nvPr/>
          </p:nvSpPr>
          <p:spPr>
            <a:xfrm>
              <a:off x="1309606" y="5350067"/>
              <a:ext cx="246222" cy="246222"/>
            </a:xfrm>
            <a:prstGeom prst="roundRect">
              <a:avLst>
                <a:gd name="adj" fmla="val 28857"/>
              </a:avLst>
            </a:prstGeom>
            <a:noFill/>
            <a:ln>
              <a:solidFill>
                <a:srgbClr val="F498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71A5CFA9-C9B6-497B-A436-C4F6FB0DED41}"/>
                </a:ext>
              </a:extLst>
            </p:cNvPr>
            <p:cNvSpPr/>
            <p:nvPr/>
          </p:nvSpPr>
          <p:spPr>
            <a:xfrm>
              <a:off x="1373081" y="5414830"/>
              <a:ext cx="119270" cy="119270"/>
            </a:xfrm>
            <a:prstGeom prst="ellipse">
              <a:avLst/>
            </a:prstGeom>
            <a:noFill/>
            <a:ln>
              <a:solidFill>
                <a:srgbClr val="F498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9350D08F-02CF-452C-B56A-1B33035E6E26}"/>
                </a:ext>
              </a:extLst>
            </p:cNvPr>
            <p:cNvSpPr/>
            <p:nvPr/>
          </p:nvSpPr>
          <p:spPr>
            <a:xfrm>
              <a:off x="1476087" y="5373064"/>
              <a:ext cx="46384" cy="46384"/>
            </a:xfrm>
            <a:prstGeom prst="ellipse">
              <a:avLst/>
            </a:prstGeom>
            <a:solidFill>
              <a:srgbClr val="D5093A"/>
            </a:solidFill>
            <a:ln>
              <a:solidFill>
                <a:srgbClr val="F498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DB6D8474-6E38-4CFD-BA6D-396669199F46}"/>
              </a:ext>
            </a:extLst>
          </p:cNvPr>
          <p:cNvCxnSpPr>
            <a:cxnSpLocks/>
          </p:cNvCxnSpPr>
          <p:nvPr userDrawn="1"/>
        </p:nvCxnSpPr>
        <p:spPr>
          <a:xfrm>
            <a:off x="11943986" y="609094"/>
            <a:ext cx="0" cy="1791013"/>
          </a:xfrm>
          <a:prstGeom prst="line">
            <a:avLst/>
          </a:prstGeom>
          <a:ln w="22225" cap="rnd">
            <a:solidFill>
              <a:srgbClr val="F498B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2F521A4A-15AC-4BA0-97A7-C16CC3AF0347}"/>
              </a:ext>
            </a:extLst>
          </p:cNvPr>
          <p:cNvCxnSpPr>
            <a:cxnSpLocks/>
          </p:cNvCxnSpPr>
          <p:nvPr userDrawn="1"/>
        </p:nvCxnSpPr>
        <p:spPr>
          <a:xfrm>
            <a:off x="11946063" y="5066987"/>
            <a:ext cx="0" cy="1791013"/>
          </a:xfrm>
          <a:prstGeom prst="line">
            <a:avLst/>
          </a:prstGeom>
          <a:ln w="22225" cap="rnd">
            <a:solidFill>
              <a:srgbClr val="F498B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FDCB64B2-6AC1-480A-AB5B-01CBA5CB0BA9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0025461" y="-668137"/>
            <a:ext cx="0" cy="1791013"/>
          </a:xfrm>
          <a:prstGeom prst="line">
            <a:avLst/>
          </a:prstGeom>
          <a:ln w="22225" cap="rnd">
            <a:solidFill>
              <a:srgbClr val="F498B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E17EC655-9695-457E-BAEC-10FF8B5BF321}"/>
              </a:ext>
            </a:extLst>
          </p:cNvPr>
          <p:cNvSpPr txBox="1"/>
          <p:nvPr userDrawn="1"/>
        </p:nvSpPr>
        <p:spPr>
          <a:xfrm>
            <a:off x="10924459" y="113775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pc="300" dirty="0">
                <a:solidFill>
                  <a:srgbClr val="F498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1E3AFB79-C74F-473A-8D53-45219D6AE14D}"/>
              </a:ext>
            </a:extLst>
          </p:cNvPr>
          <p:cNvGrpSpPr/>
          <p:nvPr userDrawn="1"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80739549-09F5-4F20-8786-F6B3E0A1C87B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1BCF0660-61D2-4B58-9D5F-17A2A543774D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rgbClr val="F4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Arrow: Chevron 86">
              <a:extLst>
                <a:ext uri="{FF2B5EF4-FFF2-40B4-BE49-F238E27FC236}">
                  <a16:creationId xmlns:a16="http://schemas.microsoft.com/office/drawing/2014/main" id="{C1576BE6-0B56-44DE-848D-6CF44026E245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6842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(yellow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7C18C21-A5B4-4296-9C2B-C84F76A34183}"/>
              </a:ext>
            </a:extLst>
          </p:cNvPr>
          <p:cNvGrpSpPr/>
          <p:nvPr userDrawn="1"/>
        </p:nvGrpSpPr>
        <p:grpSpPr>
          <a:xfrm>
            <a:off x="753" y="-9341"/>
            <a:ext cx="12192000" cy="6867341"/>
            <a:chOff x="753" y="-9341"/>
            <a:chExt cx="12192000" cy="6867341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E37243D-6929-42B9-AD63-BDB8E9301C2D}"/>
                </a:ext>
              </a:extLst>
            </p:cNvPr>
            <p:cNvCxnSpPr/>
            <p:nvPr/>
          </p:nvCxnSpPr>
          <p:spPr>
            <a:xfrm>
              <a:off x="753" y="226518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A644E4B-C2E5-47A3-9FE5-37D07B51AE46}"/>
                </a:ext>
              </a:extLst>
            </p:cNvPr>
            <p:cNvCxnSpPr/>
            <p:nvPr/>
          </p:nvCxnSpPr>
          <p:spPr>
            <a:xfrm>
              <a:off x="753" y="536762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BB9E8F7-2019-45EF-BFBA-959B45F143CE}"/>
                </a:ext>
              </a:extLst>
            </p:cNvPr>
            <p:cNvCxnSpPr/>
            <p:nvPr/>
          </p:nvCxnSpPr>
          <p:spPr>
            <a:xfrm>
              <a:off x="753" y="847004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0BED432-D663-474A-885D-957910A103CA}"/>
                </a:ext>
              </a:extLst>
            </p:cNvPr>
            <p:cNvCxnSpPr/>
            <p:nvPr/>
          </p:nvCxnSpPr>
          <p:spPr>
            <a:xfrm>
              <a:off x="753" y="1157248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879C524-EEF9-457E-90E5-6E9D33831517}"/>
                </a:ext>
              </a:extLst>
            </p:cNvPr>
            <p:cNvCxnSpPr/>
            <p:nvPr/>
          </p:nvCxnSpPr>
          <p:spPr>
            <a:xfrm>
              <a:off x="753" y="1475654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7D7749F-93CE-4C03-9554-1B8FDABB8F0D}"/>
                </a:ext>
              </a:extLst>
            </p:cNvPr>
            <p:cNvCxnSpPr/>
            <p:nvPr/>
          </p:nvCxnSpPr>
          <p:spPr>
            <a:xfrm>
              <a:off x="753" y="1785898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616565C-47EC-4F81-ADA7-1E7F2E4D2E98}"/>
                </a:ext>
              </a:extLst>
            </p:cNvPr>
            <p:cNvCxnSpPr/>
            <p:nvPr/>
          </p:nvCxnSpPr>
          <p:spPr>
            <a:xfrm>
              <a:off x="753" y="2096140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4E6E06E-CE4C-4FC6-B2CC-85CD41B2973B}"/>
                </a:ext>
              </a:extLst>
            </p:cNvPr>
            <p:cNvCxnSpPr/>
            <p:nvPr/>
          </p:nvCxnSpPr>
          <p:spPr>
            <a:xfrm>
              <a:off x="753" y="2406384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04D5BA1-4E3A-450F-8725-F7A536D93540}"/>
                </a:ext>
              </a:extLst>
            </p:cNvPr>
            <p:cNvCxnSpPr/>
            <p:nvPr/>
          </p:nvCxnSpPr>
          <p:spPr>
            <a:xfrm>
              <a:off x="753" y="2724790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7B51ED7-B122-4529-A6EB-0443CBC7EBB2}"/>
                </a:ext>
              </a:extLst>
            </p:cNvPr>
            <p:cNvCxnSpPr/>
            <p:nvPr/>
          </p:nvCxnSpPr>
          <p:spPr>
            <a:xfrm>
              <a:off x="753" y="3035034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5311849-2BFF-433A-A932-470DD44D56AC}"/>
                </a:ext>
              </a:extLst>
            </p:cNvPr>
            <p:cNvCxnSpPr/>
            <p:nvPr/>
          </p:nvCxnSpPr>
          <p:spPr>
            <a:xfrm>
              <a:off x="753" y="3345276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5A04E0D-75F7-4564-BC0A-5201A15E9AB9}"/>
                </a:ext>
              </a:extLst>
            </p:cNvPr>
            <p:cNvCxnSpPr/>
            <p:nvPr/>
          </p:nvCxnSpPr>
          <p:spPr>
            <a:xfrm>
              <a:off x="753" y="3655520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5749526-E1AB-44A1-86E2-6B301B528E9A}"/>
                </a:ext>
              </a:extLst>
            </p:cNvPr>
            <p:cNvCxnSpPr/>
            <p:nvPr/>
          </p:nvCxnSpPr>
          <p:spPr>
            <a:xfrm>
              <a:off x="753" y="3973926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98FCE2-502E-440A-B9E8-A2FA6A6C5A66}"/>
                </a:ext>
              </a:extLst>
            </p:cNvPr>
            <p:cNvCxnSpPr/>
            <p:nvPr/>
          </p:nvCxnSpPr>
          <p:spPr>
            <a:xfrm>
              <a:off x="753" y="4284170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3484B3F-0F32-47E6-AC1A-DA5398467A36}"/>
                </a:ext>
              </a:extLst>
            </p:cNvPr>
            <p:cNvCxnSpPr/>
            <p:nvPr/>
          </p:nvCxnSpPr>
          <p:spPr>
            <a:xfrm>
              <a:off x="753" y="4594412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0794BB3-09FD-4684-B81F-A4F2ECA1E84B}"/>
                </a:ext>
              </a:extLst>
            </p:cNvPr>
            <p:cNvCxnSpPr/>
            <p:nvPr/>
          </p:nvCxnSpPr>
          <p:spPr>
            <a:xfrm>
              <a:off x="753" y="4904656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AFE5D73-AB39-49FB-AF92-C72EA5F2423B}"/>
                </a:ext>
              </a:extLst>
            </p:cNvPr>
            <p:cNvCxnSpPr/>
            <p:nvPr/>
          </p:nvCxnSpPr>
          <p:spPr>
            <a:xfrm>
              <a:off x="753" y="5227950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98A5ABE-B675-40F7-81D8-737921B7F7A6}"/>
                </a:ext>
              </a:extLst>
            </p:cNvPr>
            <p:cNvCxnSpPr/>
            <p:nvPr/>
          </p:nvCxnSpPr>
          <p:spPr>
            <a:xfrm>
              <a:off x="753" y="5538194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DD2D183-055F-46A8-8269-E46BBB3CE7EF}"/>
                </a:ext>
              </a:extLst>
            </p:cNvPr>
            <p:cNvCxnSpPr/>
            <p:nvPr/>
          </p:nvCxnSpPr>
          <p:spPr>
            <a:xfrm>
              <a:off x="753" y="5848436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F988F1B-589D-453F-AD02-9DE47402779B}"/>
                </a:ext>
              </a:extLst>
            </p:cNvPr>
            <p:cNvCxnSpPr/>
            <p:nvPr/>
          </p:nvCxnSpPr>
          <p:spPr>
            <a:xfrm>
              <a:off x="753" y="6158680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2519C6D-2FD0-4048-BA53-2DE0E8614F1E}"/>
                </a:ext>
              </a:extLst>
            </p:cNvPr>
            <p:cNvCxnSpPr/>
            <p:nvPr/>
          </p:nvCxnSpPr>
          <p:spPr>
            <a:xfrm>
              <a:off x="753" y="6477086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7FDBB64-A96A-4D99-9433-A3B5B6C85B33}"/>
                </a:ext>
              </a:extLst>
            </p:cNvPr>
            <p:cNvCxnSpPr/>
            <p:nvPr/>
          </p:nvCxnSpPr>
          <p:spPr>
            <a:xfrm>
              <a:off x="753" y="6787330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2C80A02-56DC-482C-A312-E1149B10E976}"/>
                </a:ext>
              </a:extLst>
            </p:cNvPr>
            <p:cNvGrpSpPr/>
            <p:nvPr/>
          </p:nvGrpSpPr>
          <p:grpSpPr>
            <a:xfrm rot="5400000">
              <a:off x="78362" y="150003"/>
              <a:ext cx="6855182" cy="6560812"/>
              <a:chOff x="153153" y="378918"/>
              <a:chExt cx="12192000" cy="6560812"/>
            </a:xfrm>
          </p:grpSpPr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D744583A-90A3-444A-8B24-224C85AAA99B}"/>
                  </a:ext>
                </a:extLst>
              </p:cNvPr>
              <p:cNvCxnSpPr/>
              <p:nvPr/>
            </p:nvCxnSpPr>
            <p:spPr>
              <a:xfrm>
                <a:off x="153153" y="378918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2BC814DC-7B44-4B32-A4E8-BFA21F35B9CD}"/>
                  </a:ext>
                </a:extLst>
              </p:cNvPr>
              <p:cNvCxnSpPr/>
              <p:nvPr/>
            </p:nvCxnSpPr>
            <p:spPr>
              <a:xfrm>
                <a:off x="153153" y="689162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250B04C3-0496-4FA2-ADD8-10A94290D43A}"/>
                  </a:ext>
                </a:extLst>
              </p:cNvPr>
              <p:cNvCxnSpPr/>
              <p:nvPr/>
            </p:nvCxnSpPr>
            <p:spPr>
              <a:xfrm>
                <a:off x="153153" y="999404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8B6978EA-A52A-4C61-835F-EAB7E3EEE956}"/>
                  </a:ext>
                </a:extLst>
              </p:cNvPr>
              <p:cNvCxnSpPr/>
              <p:nvPr/>
            </p:nvCxnSpPr>
            <p:spPr>
              <a:xfrm>
                <a:off x="153153" y="1309648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7AE9556B-EF44-4713-86AF-4D6879597DDC}"/>
                  </a:ext>
                </a:extLst>
              </p:cNvPr>
              <p:cNvCxnSpPr/>
              <p:nvPr/>
            </p:nvCxnSpPr>
            <p:spPr>
              <a:xfrm>
                <a:off x="153153" y="1628054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E2842297-3874-444B-8BA4-89AAAB9C18B0}"/>
                  </a:ext>
                </a:extLst>
              </p:cNvPr>
              <p:cNvCxnSpPr/>
              <p:nvPr/>
            </p:nvCxnSpPr>
            <p:spPr>
              <a:xfrm>
                <a:off x="153153" y="1938298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E09475AC-49F9-4D94-B578-1AF794299A4E}"/>
                  </a:ext>
                </a:extLst>
              </p:cNvPr>
              <p:cNvCxnSpPr/>
              <p:nvPr/>
            </p:nvCxnSpPr>
            <p:spPr>
              <a:xfrm>
                <a:off x="153153" y="2248540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921CF75A-6FF9-490A-A38A-CAA515BE7EA8}"/>
                  </a:ext>
                </a:extLst>
              </p:cNvPr>
              <p:cNvCxnSpPr/>
              <p:nvPr/>
            </p:nvCxnSpPr>
            <p:spPr>
              <a:xfrm>
                <a:off x="153153" y="2558784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0C32103E-3ED1-40CE-9284-7A4F613138A5}"/>
                  </a:ext>
                </a:extLst>
              </p:cNvPr>
              <p:cNvCxnSpPr/>
              <p:nvPr/>
            </p:nvCxnSpPr>
            <p:spPr>
              <a:xfrm>
                <a:off x="153153" y="2877190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B48F16EC-ECED-4250-85E1-BA3E7F9C06B5}"/>
                  </a:ext>
                </a:extLst>
              </p:cNvPr>
              <p:cNvCxnSpPr/>
              <p:nvPr/>
            </p:nvCxnSpPr>
            <p:spPr>
              <a:xfrm>
                <a:off x="153153" y="3187434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B614E5B5-52CE-4D70-8533-2271961C00A5}"/>
                  </a:ext>
                </a:extLst>
              </p:cNvPr>
              <p:cNvCxnSpPr/>
              <p:nvPr/>
            </p:nvCxnSpPr>
            <p:spPr>
              <a:xfrm>
                <a:off x="153153" y="3497676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56FCA3E9-0554-482B-9CD0-F07D9555104A}"/>
                  </a:ext>
                </a:extLst>
              </p:cNvPr>
              <p:cNvCxnSpPr/>
              <p:nvPr/>
            </p:nvCxnSpPr>
            <p:spPr>
              <a:xfrm>
                <a:off x="153153" y="3807920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0A1A2C01-874A-4738-9815-398A43E71F7F}"/>
                  </a:ext>
                </a:extLst>
              </p:cNvPr>
              <p:cNvCxnSpPr/>
              <p:nvPr/>
            </p:nvCxnSpPr>
            <p:spPr>
              <a:xfrm>
                <a:off x="153153" y="4126326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EE869B5B-7A3B-4619-A7BF-3DEBBCB59C53}"/>
                  </a:ext>
                </a:extLst>
              </p:cNvPr>
              <p:cNvCxnSpPr/>
              <p:nvPr/>
            </p:nvCxnSpPr>
            <p:spPr>
              <a:xfrm>
                <a:off x="153153" y="4436570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8CE9EAD4-D359-439C-8C25-B4F39857EB04}"/>
                  </a:ext>
                </a:extLst>
              </p:cNvPr>
              <p:cNvCxnSpPr/>
              <p:nvPr/>
            </p:nvCxnSpPr>
            <p:spPr>
              <a:xfrm>
                <a:off x="153153" y="4746812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7B72CAD7-F056-4B7D-A97F-C5550D480BC5}"/>
                  </a:ext>
                </a:extLst>
              </p:cNvPr>
              <p:cNvCxnSpPr/>
              <p:nvPr/>
            </p:nvCxnSpPr>
            <p:spPr>
              <a:xfrm>
                <a:off x="153153" y="5057056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1CFC3878-3CF5-496A-A5D9-4F5E5E44184F}"/>
                  </a:ext>
                </a:extLst>
              </p:cNvPr>
              <p:cNvCxnSpPr/>
              <p:nvPr/>
            </p:nvCxnSpPr>
            <p:spPr>
              <a:xfrm>
                <a:off x="153153" y="5380350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193F095D-3489-4C1B-8974-E99D22FDC396}"/>
                  </a:ext>
                </a:extLst>
              </p:cNvPr>
              <p:cNvCxnSpPr/>
              <p:nvPr/>
            </p:nvCxnSpPr>
            <p:spPr>
              <a:xfrm>
                <a:off x="153153" y="5690594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B1A9D68B-7F07-4385-A25E-8D9D1BC747D3}"/>
                  </a:ext>
                </a:extLst>
              </p:cNvPr>
              <p:cNvCxnSpPr/>
              <p:nvPr/>
            </p:nvCxnSpPr>
            <p:spPr>
              <a:xfrm>
                <a:off x="153153" y="6000836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039BB3D7-A0AB-498E-8DFB-171924BEDF3F}"/>
                  </a:ext>
                </a:extLst>
              </p:cNvPr>
              <p:cNvCxnSpPr/>
              <p:nvPr/>
            </p:nvCxnSpPr>
            <p:spPr>
              <a:xfrm>
                <a:off x="153153" y="6311080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C7674F45-5A1B-4547-BDDF-4E82FC84D727}"/>
                  </a:ext>
                </a:extLst>
              </p:cNvPr>
              <p:cNvCxnSpPr/>
              <p:nvPr/>
            </p:nvCxnSpPr>
            <p:spPr>
              <a:xfrm>
                <a:off x="153153" y="6629486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169E5F32-3B7B-4708-958C-328CBE4F73F3}"/>
                  </a:ext>
                </a:extLst>
              </p:cNvPr>
              <p:cNvCxnSpPr/>
              <p:nvPr/>
            </p:nvCxnSpPr>
            <p:spPr>
              <a:xfrm>
                <a:off x="153153" y="6939730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A7BD7F8D-FA8D-42A4-ACD8-F3B28BEA5D3C}"/>
                </a:ext>
              </a:extLst>
            </p:cNvPr>
            <p:cNvGrpSpPr/>
            <p:nvPr/>
          </p:nvGrpSpPr>
          <p:grpSpPr>
            <a:xfrm rot="5400000">
              <a:off x="6169728" y="917534"/>
              <a:ext cx="6855182" cy="5001432"/>
              <a:chOff x="153153" y="1938298"/>
              <a:chExt cx="12192000" cy="5001432"/>
            </a:xfrm>
          </p:grpSpPr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BBDCFCAD-273C-4352-991D-D6A5DE9872A2}"/>
                  </a:ext>
                </a:extLst>
              </p:cNvPr>
              <p:cNvCxnSpPr/>
              <p:nvPr/>
            </p:nvCxnSpPr>
            <p:spPr>
              <a:xfrm>
                <a:off x="153153" y="1938298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20760B54-45D7-4352-A2B2-07AE0ABA432B}"/>
                  </a:ext>
                </a:extLst>
              </p:cNvPr>
              <p:cNvCxnSpPr/>
              <p:nvPr/>
            </p:nvCxnSpPr>
            <p:spPr>
              <a:xfrm>
                <a:off x="153153" y="2248540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4409862F-6582-4A47-9F6C-0075F03882BE}"/>
                  </a:ext>
                </a:extLst>
              </p:cNvPr>
              <p:cNvCxnSpPr/>
              <p:nvPr/>
            </p:nvCxnSpPr>
            <p:spPr>
              <a:xfrm>
                <a:off x="153153" y="2558784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A5FFFF72-7317-4C7F-8046-7D5DEB46F828}"/>
                  </a:ext>
                </a:extLst>
              </p:cNvPr>
              <p:cNvCxnSpPr/>
              <p:nvPr/>
            </p:nvCxnSpPr>
            <p:spPr>
              <a:xfrm>
                <a:off x="153153" y="2877190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CB1F5614-705D-4B1A-ADC4-29180D10FDE6}"/>
                  </a:ext>
                </a:extLst>
              </p:cNvPr>
              <p:cNvCxnSpPr/>
              <p:nvPr/>
            </p:nvCxnSpPr>
            <p:spPr>
              <a:xfrm>
                <a:off x="153153" y="3187434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7BB6C41A-80D7-4B1D-8CA4-424F8A16F9FD}"/>
                  </a:ext>
                </a:extLst>
              </p:cNvPr>
              <p:cNvCxnSpPr/>
              <p:nvPr/>
            </p:nvCxnSpPr>
            <p:spPr>
              <a:xfrm>
                <a:off x="153153" y="3497676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F2926D1B-5C9D-4F48-B312-51022177B01E}"/>
                  </a:ext>
                </a:extLst>
              </p:cNvPr>
              <p:cNvCxnSpPr/>
              <p:nvPr/>
            </p:nvCxnSpPr>
            <p:spPr>
              <a:xfrm>
                <a:off x="153153" y="3807920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14FF643A-60E1-431F-AB1A-2182EE1F08F8}"/>
                  </a:ext>
                </a:extLst>
              </p:cNvPr>
              <p:cNvCxnSpPr/>
              <p:nvPr/>
            </p:nvCxnSpPr>
            <p:spPr>
              <a:xfrm>
                <a:off x="153153" y="4126326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4EC06F36-74D9-482C-82C1-776C294EFA03}"/>
                  </a:ext>
                </a:extLst>
              </p:cNvPr>
              <p:cNvCxnSpPr/>
              <p:nvPr/>
            </p:nvCxnSpPr>
            <p:spPr>
              <a:xfrm>
                <a:off x="153153" y="4436570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D6DAFBFE-DC60-4874-BF9E-6B2EDCA4627A}"/>
                  </a:ext>
                </a:extLst>
              </p:cNvPr>
              <p:cNvCxnSpPr/>
              <p:nvPr/>
            </p:nvCxnSpPr>
            <p:spPr>
              <a:xfrm>
                <a:off x="153153" y="4746812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2C120074-335A-4A49-8077-48CE1006C313}"/>
                  </a:ext>
                </a:extLst>
              </p:cNvPr>
              <p:cNvCxnSpPr/>
              <p:nvPr/>
            </p:nvCxnSpPr>
            <p:spPr>
              <a:xfrm>
                <a:off x="153153" y="5057056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A04F4DD2-6AE0-496C-AE30-304C25DF26BD}"/>
                  </a:ext>
                </a:extLst>
              </p:cNvPr>
              <p:cNvCxnSpPr/>
              <p:nvPr/>
            </p:nvCxnSpPr>
            <p:spPr>
              <a:xfrm>
                <a:off x="153153" y="5380350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3951D682-B19D-4A39-8EAA-E41B74DE7190}"/>
                  </a:ext>
                </a:extLst>
              </p:cNvPr>
              <p:cNvCxnSpPr/>
              <p:nvPr/>
            </p:nvCxnSpPr>
            <p:spPr>
              <a:xfrm>
                <a:off x="153153" y="5690594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554F581A-56A3-4192-A8DC-B48A7E7C72A8}"/>
                  </a:ext>
                </a:extLst>
              </p:cNvPr>
              <p:cNvCxnSpPr/>
              <p:nvPr/>
            </p:nvCxnSpPr>
            <p:spPr>
              <a:xfrm>
                <a:off x="153153" y="6000836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F590B487-170F-4761-B41C-509A549DB301}"/>
                  </a:ext>
                </a:extLst>
              </p:cNvPr>
              <p:cNvCxnSpPr/>
              <p:nvPr/>
            </p:nvCxnSpPr>
            <p:spPr>
              <a:xfrm>
                <a:off x="153153" y="6311080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0A989754-E84A-473C-8ED1-066A2A33643B}"/>
                  </a:ext>
                </a:extLst>
              </p:cNvPr>
              <p:cNvCxnSpPr/>
              <p:nvPr/>
            </p:nvCxnSpPr>
            <p:spPr>
              <a:xfrm>
                <a:off x="153153" y="6629486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58D54C5B-4642-4D0D-B44A-8A42925BB730}"/>
                  </a:ext>
                </a:extLst>
              </p:cNvPr>
              <p:cNvCxnSpPr/>
              <p:nvPr/>
            </p:nvCxnSpPr>
            <p:spPr>
              <a:xfrm>
                <a:off x="153153" y="6939730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0466D3EE-2BF2-439F-BC85-A2B13D15E6F7}"/>
              </a:ext>
            </a:extLst>
          </p:cNvPr>
          <p:cNvCxnSpPr>
            <a:cxnSpLocks/>
          </p:cNvCxnSpPr>
          <p:nvPr userDrawn="1"/>
        </p:nvCxnSpPr>
        <p:spPr>
          <a:xfrm>
            <a:off x="291443" y="4023742"/>
            <a:ext cx="0" cy="1546594"/>
          </a:xfrm>
          <a:prstGeom prst="line">
            <a:avLst/>
          </a:prstGeom>
          <a:ln w="22225" cap="rnd">
            <a:solidFill>
              <a:schemeClr val="accent2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C195B3E3-AC12-4FB5-B661-329EEE3CC8FE}"/>
              </a:ext>
            </a:extLst>
          </p:cNvPr>
          <p:cNvSpPr txBox="1"/>
          <p:nvPr userDrawn="1"/>
        </p:nvSpPr>
        <p:spPr>
          <a:xfrm rot="16200000">
            <a:off x="-150433" y="5965958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pc="30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  <a:endParaRPr lang="en-US" sz="1200" b="1" spc="3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2DC68E15-5DED-48B4-88C3-191DD4830207}"/>
              </a:ext>
            </a:extLst>
          </p:cNvPr>
          <p:cNvGrpSpPr/>
          <p:nvPr userDrawn="1"/>
        </p:nvGrpSpPr>
        <p:grpSpPr>
          <a:xfrm>
            <a:off x="201516" y="6544075"/>
            <a:ext cx="177302" cy="177302"/>
            <a:chOff x="1309606" y="5350067"/>
            <a:chExt cx="246222" cy="246222"/>
          </a:xfrm>
        </p:grpSpPr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4F8025AD-0DD1-4F7F-A46B-81A142690677}"/>
                </a:ext>
              </a:extLst>
            </p:cNvPr>
            <p:cNvSpPr/>
            <p:nvPr/>
          </p:nvSpPr>
          <p:spPr>
            <a:xfrm>
              <a:off x="1309606" y="5350067"/>
              <a:ext cx="246222" cy="246222"/>
            </a:xfrm>
            <a:prstGeom prst="roundRect">
              <a:avLst>
                <a:gd name="adj" fmla="val 28857"/>
              </a:avLst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87B5D452-CA4D-4B7B-8191-236311E1A230}"/>
                </a:ext>
              </a:extLst>
            </p:cNvPr>
            <p:cNvSpPr/>
            <p:nvPr/>
          </p:nvSpPr>
          <p:spPr>
            <a:xfrm>
              <a:off x="1373081" y="5414830"/>
              <a:ext cx="119270" cy="119270"/>
            </a:xfrm>
            <a:prstGeom prst="ellipse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545D0A5D-6D3B-432E-8BC3-D45BBD42DAEC}"/>
                </a:ext>
              </a:extLst>
            </p:cNvPr>
            <p:cNvSpPr/>
            <p:nvPr/>
          </p:nvSpPr>
          <p:spPr>
            <a:xfrm>
              <a:off x="1476087" y="5373064"/>
              <a:ext cx="46384" cy="46384"/>
            </a:xfrm>
            <a:prstGeom prst="ellipse">
              <a:avLst/>
            </a:prstGeom>
            <a:solidFill>
              <a:srgbClr val="D5093A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2756C815-CDCE-40E5-BA49-D6401622B123}"/>
              </a:ext>
            </a:extLst>
          </p:cNvPr>
          <p:cNvCxnSpPr>
            <a:cxnSpLocks/>
          </p:cNvCxnSpPr>
          <p:nvPr userDrawn="1"/>
        </p:nvCxnSpPr>
        <p:spPr>
          <a:xfrm>
            <a:off x="11943986" y="609094"/>
            <a:ext cx="0" cy="1791013"/>
          </a:xfrm>
          <a:prstGeom prst="line">
            <a:avLst/>
          </a:prstGeom>
          <a:ln w="22225" cap="rnd">
            <a:solidFill>
              <a:schemeClr val="accent2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0A50FEF1-C9E8-4B28-8AD1-90783F7B2852}"/>
              </a:ext>
            </a:extLst>
          </p:cNvPr>
          <p:cNvCxnSpPr>
            <a:cxnSpLocks/>
          </p:cNvCxnSpPr>
          <p:nvPr userDrawn="1"/>
        </p:nvCxnSpPr>
        <p:spPr>
          <a:xfrm>
            <a:off x="11946063" y="5066987"/>
            <a:ext cx="0" cy="1791013"/>
          </a:xfrm>
          <a:prstGeom prst="line">
            <a:avLst/>
          </a:prstGeom>
          <a:ln w="22225" cap="rnd">
            <a:solidFill>
              <a:schemeClr val="accent2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D7623AB1-5FD0-49AA-B354-DC7F06A137D1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0025461" y="-668137"/>
            <a:ext cx="0" cy="1791013"/>
          </a:xfrm>
          <a:prstGeom prst="line">
            <a:avLst/>
          </a:prstGeom>
          <a:ln w="22225" cap="rnd">
            <a:solidFill>
              <a:schemeClr val="accent2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DFDEF421-65F1-4C09-9037-D81834CD5E37}"/>
              </a:ext>
            </a:extLst>
          </p:cNvPr>
          <p:cNvSpPr txBox="1"/>
          <p:nvPr userDrawn="1"/>
        </p:nvSpPr>
        <p:spPr>
          <a:xfrm>
            <a:off x="10924459" y="75675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pc="3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08503C11-0DE6-4FEE-BDC8-121711617809}"/>
              </a:ext>
            </a:extLst>
          </p:cNvPr>
          <p:cNvGrpSpPr/>
          <p:nvPr userDrawn="1"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D6318678-B4AE-4233-951A-7ED9189CA68D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E406BF90-515B-4F86-8493-34DD2E34264C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Arrow: Chevron 88">
              <a:extLst>
                <a:ext uri="{FF2B5EF4-FFF2-40B4-BE49-F238E27FC236}">
                  <a16:creationId xmlns:a16="http://schemas.microsoft.com/office/drawing/2014/main" id="{63A1FA48-350A-4F90-AC0E-21552550C923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3951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(g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BCDC458A-8A2D-4140-B344-DD93586B6CB5}"/>
              </a:ext>
            </a:extLst>
          </p:cNvPr>
          <p:cNvGrpSpPr/>
          <p:nvPr userDrawn="1"/>
        </p:nvGrpSpPr>
        <p:grpSpPr>
          <a:xfrm>
            <a:off x="753" y="-9341"/>
            <a:ext cx="12192000" cy="6867341"/>
            <a:chOff x="753" y="-9341"/>
            <a:chExt cx="12192000" cy="6867341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E9CB8FE-F655-426B-97C5-6A5218EEA36B}"/>
                </a:ext>
              </a:extLst>
            </p:cNvPr>
            <p:cNvCxnSpPr/>
            <p:nvPr/>
          </p:nvCxnSpPr>
          <p:spPr>
            <a:xfrm>
              <a:off x="753" y="226518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FE90ADDC-0DFB-471F-A20E-F11D7E436420}"/>
                </a:ext>
              </a:extLst>
            </p:cNvPr>
            <p:cNvCxnSpPr/>
            <p:nvPr/>
          </p:nvCxnSpPr>
          <p:spPr>
            <a:xfrm>
              <a:off x="753" y="536762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3FE2035A-6692-48E9-9E77-3DD7B46B58F3}"/>
                </a:ext>
              </a:extLst>
            </p:cNvPr>
            <p:cNvCxnSpPr/>
            <p:nvPr/>
          </p:nvCxnSpPr>
          <p:spPr>
            <a:xfrm>
              <a:off x="753" y="847004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67537EF1-6D9A-48E5-84C0-796364C37B87}"/>
                </a:ext>
              </a:extLst>
            </p:cNvPr>
            <p:cNvCxnSpPr/>
            <p:nvPr/>
          </p:nvCxnSpPr>
          <p:spPr>
            <a:xfrm>
              <a:off x="753" y="1157248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F2F6273D-23E4-4A9B-9E3B-9C8511807B6E}"/>
                </a:ext>
              </a:extLst>
            </p:cNvPr>
            <p:cNvCxnSpPr/>
            <p:nvPr/>
          </p:nvCxnSpPr>
          <p:spPr>
            <a:xfrm>
              <a:off x="753" y="1475654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90B185CD-5E54-405F-BAE7-7C715BEF0AAD}"/>
                </a:ext>
              </a:extLst>
            </p:cNvPr>
            <p:cNvCxnSpPr/>
            <p:nvPr/>
          </p:nvCxnSpPr>
          <p:spPr>
            <a:xfrm>
              <a:off x="753" y="1785898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4CEAF575-D24D-46BD-9EDB-BCF32F313DC2}"/>
                </a:ext>
              </a:extLst>
            </p:cNvPr>
            <p:cNvCxnSpPr/>
            <p:nvPr/>
          </p:nvCxnSpPr>
          <p:spPr>
            <a:xfrm>
              <a:off x="753" y="2096140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5D1DD249-7D1A-460E-A861-C81495634E6D}"/>
                </a:ext>
              </a:extLst>
            </p:cNvPr>
            <p:cNvCxnSpPr/>
            <p:nvPr/>
          </p:nvCxnSpPr>
          <p:spPr>
            <a:xfrm>
              <a:off x="753" y="2406384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9BE8C8DE-5154-4E2A-965A-72C34D9D31FD}"/>
                </a:ext>
              </a:extLst>
            </p:cNvPr>
            <p:cNvCxnSpPr/>
            <p:nvPr/>
          </p:nvCxnSpPr>
          <p:spPr>
            <a:xfrm>
              <a:off x="753" y="2724790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830551C1-70C4-47F1-9E8F-11AA8C98CD3C}"/>
                </a:ext>
              </a:extLst>
            </p:cNvPr>
            <p:cNvCxnSpPr/>
            <p:nvPr/>
          </p:nvCxnSpPr>
          <p:spPr>
            <a:xfrm>
              <a:off x="753" y="3035034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63326559-CCA9-4FE0-A54F-90E682D319AD}"/>
                </a:ext>
              </a:extLst>
            </p:cNvPr>
            <p:cNvCxnSpPr/>
            <p:nvPr/>
          </p:nvCxnSpPr>
          <p:spPr>
            <a:xfrm>
              <a:off x="753" y="3345276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A078140-BB40-4BD3-B914-5A1BD47415FD}"/>
                </a:ext>
              </a:extLst>
            </p:cNvPr>
            <p:cNvCxnSpPr/>
            <p:nvPr/>
          </p:nvCxnSpPr>
          <p:spPr>
            <a:xfrm>
              <a:off x="753" y="3655520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E110B585-8572-4311-BAA7-F7BF52773736}"/>
                </a:ext>
              </a:extLst>
            </p:cNvPr>
            <p:cNvCxnSpPr/>
            <p:nvPr/>
          </p:nvCxnSpPr>
          <p:spPr>
            <a:xfrm>
              <a:off x="753" y="3973926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1142975-4EA4-4DFC-9AD8-BA27B2ED00C1}"/>
                </a:ext>
              </a:extLst>
            </p:cNvPr>
            <p:cNvCxnSpPr/>
            <p:nvPr/>
          </p:nvCxnSpPr>
          <p:spPr>
            <a:xfrm>
              <a:off x="753" y="4284170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66180118-3FF7-4BE3-B6E5-0D70B329CD49}"/>
                </a:ext>
              </a:extLst>
            </p:cNvPr>
            <p:cNvCxnSpPr/>
            <p:nvPr/>
          </p:nvCxnSpPr>
          <p:spPr>
            <a:xfrm>
              <a:off x="753" y="4594412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49A165EB-50EC-461C-99FE-10C4C18B3652}"/>
                </a:ext>
              </a:extLst>
            </p:cNvPr>
            <p:cNvCxnSpPr/>
            <p:nvPr/>
          </p:nvCxnSpPr>
          <p:spPr>
            <a:xfrm>
              <a:off x="753" y="4904656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4419E38B-4C09-4FDD-8F49-2C819C683BC6}"/>
                </a:ext>
              </a:extLst>
            </p:cNvPr>
            <p:cNvCxnSpPr/>
            <p:nvPr/>
          </p:nvCxnSpPr>
          <p:spPr>
            <a:xfrm>
              <a:off x="753" y="5227950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430EC23F-7D97-49F7-80C5-144BC7119784}"/>
                </a:ext>
              </a:extLst>
            </p:cNvPr>
            <p:cNvCxnSpPr/>
            <p:nvPr/>
          </p:nvCxnSpPr>
          <p:spPr>
            <a:xfrm>
              <a:off x="753" y="5538194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0C7888FC-73CA-42EB-913C-9E230F3A53F6}"/>
                </a:ext>
              </a:extLst>
            </p:cNvPr>
            <p:cNvCxnSpPr/>
            <p:nvPr/>
          </p:nvCxnSpPr>
          <p:spPr>
            <a:xfrm>
              <a:off x="753" y="5848436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060EE701-6F75-4D42-A5DB-49B6BB7D3D02}"/>
                </a:ext>
              </a:extLst>
            </p:cNvPr>
            <p:cNvCxnSpPr/>
            <p:nvPr/>
          </p:nvCxnSpPr>
          <p:spPr>
            <a:xfrm>
              <a:off x="753" y="6158680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2A625121-21CB-483E-B64C-6B1AB6062709}"/>
                </a:ext>
              </a:extLst>
            </p:cNvPr>
            <p:cNvCxnSpPr/>
            <p:nvPr/>
          </p:nvCxnSpPr>
          <p:spPr>
            <a:xfrm>
              <a:off x="753" y="6477086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D094EC1C-39BD-4B79-A63E-16B26CF0BA71}"/>
                </a:ext>
              </a:extLst>
            </p:cNvPr>
            <p:cNvCxnSpPr/>
            <p:nvPr/>
          </p:nvCxnSpPr>
          <p:spPr>
            <a:xfrm>
              <a:off x="753" y="6787330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B14E8A96-8D13-4462-87F2-FA7DF699FC9D}"/>
                </a:ext>
              </a:extLst>
            </p:cNvPr>
            <p:cNvGrpSpPr/>
            <p:nvPr/>
          </p:nvGrpSpPr>
          <p:grpSpPr>
            <a:xfrm rot="5400000">
              <a:off x="78362" y="150003"/>
              <a:ext cx="6855182" cy="6560812"/>
              <a:chOff x="153153" y="378918"/>
              <a:chExt cx="12192000" cy="6560812"/>
            </a:xfrm>
          </p:grpSpPr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BC640025-6742-4B13-AB63-A09992F395AA}"/>
                  </a:ext>
                </a:extLst>
              </p:cNvPr>
              <p:cNvCxnSpPr/>
              <p:nvPr/>
            </p:nvCxnSpPr>
            <p:spPr>
              <a:xfrm>
                <a:off x="153153" y="378918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38E929F5-DFE5-47FE-9856-CA2F9E92A5F1}"/>
                  </a:ext>
                </a:extLst>
              </p:cNvPr>
              <p:cNvCxnSpPr/>
              <p:nvPr/>
            </p:nvCxnSpPr>
            <p:spPr>
              <a:xfrm>
                <a:off x="153153" y="689162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44987EA1-359C-4849-854C-6A5C81685F82}"/>
                  </a:ext>
                </a:extLst>
              </p:cNvPr>
              <p:cNvCxnSpPr/>
              <p:nvPr/>
            </p:nvCxnSpPr>
            <p:spPr>
              <a:xfrm>
                <a:off x="153153" y="99940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B75447D2-0CF5-436B-A5EC-D360C2098481}"/>
                  </a:ext>
                </a:extLst>
              </p:cNvPr>
              <p:cNvCxnSpPr/>
              <p:nvPr/>
            </p:nvCxnSpPr>
            <p:spPr>
              <a:xfrm>
                <a:off x="153153" y="1309648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B61CABFE-A1CB-4403-84E5-410F68AF7DE3}"/>
                  </a:ext>
                </a:extLst>
              </p:cNvPr>
              <p:cNvCxnSpPr/>
              <p:nvPr/>
            </p:nvCxnSpPr>
            <p:spPr>
              <a:xfrm>
                <a:off x="153153" y="162805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59EC34BE-8313-44E7-B0CA-7ECEA4B169D4}"/>
                  </a:ext>
                </a:extLst>
              </p:cNvPr>
              <p:cNvCxnSpPr/>
              <p:nvPr/>
            </p:nvCxnSpPr>
            <p:spPr>
              <a:xfrm>
                <a:off x="153153" y="1938298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ECDE91B1-280E-4CA6-8D82-A4542EB882B3}"/>
                  </a:ext>
                </a:extLst>
              </p:cNvPr>
              <p:cNvCxnSpPr/>
              <p:nvPr/>
            </p:nvCxnSpPr>
            <p:spPr>
              <a:xfrm>
                <a:off x="153153" y="224854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BC85EC92-77BD-4FB9-84DB-8BB4E808C876}"/>
                  </a:ext>
                </a:extLst>
              </p:cNvPr>
              <p:cNvCxnSpPr/>
              <p:nvPr/>
            </p:nvCxnSpPr>
            <p:spPr>
              <a:xfrm>
                <a:off x="153153" y="255878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5B089562-3B97-4D48-9479-349F5028E395}"/>
                  </a:ext>
                </a:extLst>
              </p:cNvPr>
              <p:cNvCxnSpPr/>
              <p:nvPr/>
            </p:nvCxnSpPr>
            <p:spPr>
              <a:xfrm>
                <a:off x="153153" y="287719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6648A223-76F6-420F-81E5-94023E75FB1C}"/>
                  </a:ext>
                </a:extLst>
              </p:cNvPr>
              <p:cNvCxnSpPr/>
              <p:nvPr/>
            </p:nvCxnSpPr>
            <p:spPr>
              <a:xfrm>
                <a:off x="153153" y="318743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DB73DA66-20E6-45A3-BE7F-319FA9769079}"/>
                  </a:ext>
                </a:extLst>
              </p:cNvPr>
              <p:cNvCxnSpPr/>
              <p:nvPr/>
            </p:nvCxnSpPr>
            <p:spPr>
              <a:xfrm>
                <a:off x="153153" y="349767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200BE974-D04E-421D-B4E0-0E7D2F14E29B}"/>
                  </a:ext>
                </a:extLst>
              </p:cNvPr>
              <p:cNvCxnSpPr/>
              <p:nvPr/>
            </p:nvCxnSpPr>
            <p:spPr>
              <a:xfrm>
                <a:off x="153153" y="380792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B3BD6761-3D88-4729-B158-3A425273294B}"/>
                  </a:ext>
                </a:extLst>
              </p:cNvPr>
              <p:cNvCxnSpPr/>
              <p:nvPr/>
            </p:nvCxnSpPr>
            <p:spPr>
              <a:xfrm>
                <a:off x="153153" y="412632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C150117E-1468-4F98-9959-27A74BC8BBD6}"/>
                  </a:ext>
                </a:extLst>
              </p:cNvPr>
              <p:cNvCxnSpPr/>
              <p:nvPr/>
            </p:nvCxnSpPr>
            <p:spPr>
              <a:xfrm>
                <a:off x="153153" y="443657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D7928201-B984-4374-B3E2-100B7B043A2E}"/>
                  </a:ext>
                </a:extLst>
              </p:cNvPr>
              <p:cNvCxnSpPr/>
              <p:nvPr/>
            </p:nvCxnSpPr>
            <p:spPr>
              <a:xfrm>
                <a:off x="153153" y="4746812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1413A1B3-0667-435D-9008-F31C822802C9}"/>
                  </a:ext>
                </a:extLst>
              </p:cNvPr>
              <p:cNvCxnSpPr/>
              <p:nvPr/>
            </p:nvCxnSpPr>
            <p:spPr>
              <a:xfrm>
                <a:off x="153153" y="505705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687C74FB-DBDD-47B7-8C51-36394349424E}"/>
                  </a:ext>
                </a:extLst>
              </p:cNvPr>
              <p:cNvCxnSpPr/>
              <p:nvPr/>
            </p:nvCxnSpPr>
            <p:spPr>
              <a:xfrm>
                <a:off x="153153" y="538035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6A14B123-5E26-4B18-A0F4-7C98580F0697}"/>
                  </a:ext>
                </a:extLst>
              </p:cNvPr>
              <p:cNvCxnSpPr/>
              <p:nvPr/>
            </p:nvCxnSpPr>
            <p:spPr>
              <a:xfrm>
                <a:off x="153153" y="569059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FB1072A3-FD4D-48BF-8712-CD0FB627A160}"/>
                  </a:ext>
                </a:extLst>
              </p:cNvPr>
              <p:cNvCxnSpPr/>
              <p:nvPr/>
            </p:nvCxnSpPr>
            <p:spPr>
              <a:xfrm>
                <a:off x="153153" y="600083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298ADD46-47BC-4675-AB8F-AE6DA604E705}"/>
                  </a:ext>
                </a:extLst>
              </p:cNvPr>
              <p:cNvCxnSpPr/>
              <p:nvPr/>
            </p:nvCxnSpPr>
            <p:spPr>
              <a:xfrm>
                <a:off x="153153" y="631108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D0D8C13A-0941-4B24-8532-841DBA7522CB}"/>
                  </a:ext>
                </a:extLst>
              </p:cNvPr>
              <p:cNvCxnSpPr/>
              <p:nvPr/>
            </p:nvCxnSpPr>
            <p:spPr>
              <a:xfrm>
                <a:off x="153153" y="662948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0C1BFE1C-2563-4E73-865A-8C9AA86887E4}"/>
                  </a:ext>
                </a:extLst>
              </p:cNvPr>
              <p:cNvCxnSpPr/>
              <p:nvPr/>
            </p:nvCxnSpPr>
            <p:spPr>
              <a:xfrm>
                <a:off x="153153" y="693973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8891AA29-41FF-48EC-8A4C-947E90D4E066}"/>
                </a:ext>
              </a:extLst>
            </p:cNvPr>
            <p:cNvGrpSpPr/>
            <p:nvPr/>
          </p:nvGrpSpPr>
          <p:grpSpPr>
            <a:xfrm rot="5400000">
              <a:off x="6169728" y="917534"/>
              <a:ext cx="6855182" cy="5001432"/>
              <a:chOff x="153153" y="1938298"/>
              <a:chExt cx="12192000" cy="5001432"/>
            </a:xfrm>
          </p:grpSpPr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70C3E119-D21C-4854-A6F0-19EA29527D77}"/>
                  </a:ext>
                </a:extLst>
              </p:cNvPr>
              <p:cNvCxnSpPr/>
              <p:nvPr/>
            </p:nvCxnSpPr>
            <p:spPr>
              <a:xfrm>
                <a:off x="153153" y="1938298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5B6FC4D3-3EF8-4055-BB7C-5582BA58A911}"/>
                  </a:ext>
                </a:extLst>
              </p:cNvPr>
              <p:cNvCxnSpPr/>
              <p:nvPr/>
            </p:nvCxnSpPr>
            <p:spPr>
              <a:xfrm>
                <a:off x="153153" y="224854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F02921D1-96B8-4E63-BD1C-B79CD6D00C3F}"/>
                  </a:ext>
                </a:extLst>
              </p:cNvPr>
              <p:cNvCxnSpPr/>
              <p:nvPr/>
            </p:nvCxnSpPr>
            <p:spPr>
              <a:xfrm>
                <a:off x="153153" y="255878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4B641B8F-0D13-4546-97FC-CF03D1C3CD32}"/>
                  </a:ext>
                </a:extLst>
              </p:cNvPr>
              <p:cNvCxnSpPr/>
              <p:nvPr/>
            </p:nvCxnSpPr>
            <p:spPr>
              <a:xfrm>
                <a:off x="153153" y="287719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15EB3D40-F94F-4283-A788-04CFF3976E86}"/>
                  </a:ext>
                </a:extLst>
              </p:cNvPr>
              <p:cNvCxnSpPr/>
              <p:nvPr/>
            </p:nvCxnSpPr>
            <p:spPr>
              <a:xfrm>
                <a:off x="153153" y="318743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8D89780D-4C9D-439A-BEB4-C2913706C313}"/>
                  </a:ext>
                </a:extLst>
              </p:cNvPr>
              <p:cNvCxnSpPr/>
              <p:nvPr/>
            </p:nvCxnSpPr>
            <p:spPr>
              <a:xfrm>
                <a:off x="153153" y="349767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EB193A6F-B835-4635-AE0D-E9A61F45E55E}"/>
                  </a:ext>
                </a:extLst>
              </p:cNvPr>
              <p:cNvCxnSpPr/>
              <p:nvPr/>
            </p:nvCxnSpPr>
            <p:spPr>
              <a:xfrm>
                <a:off x="153153" y="380792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F7F4160F-1571-4286-B4AE-8D80836C0B40}"/>
                  </a:ext>
                </a:extLst>
              </p:cNvPr>
              <p:cNvCxnSpPr/>
              <p:nvPr/>
            </p:nvCxnSpPr>
            <p:spPr>
              <a:xfrm>
                <a:off x="153153" y="412632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B9739F78-598E-4977-9037-4A140E24FA35}"/>
                  </a:ext>
                </a:extLst>
              </p:cNvPr>
              <p:cNvCxnSpPr/>
              <p:nvPr/>
            </p:nvCxnSpPr>
            <p:spPr>
              <a:xfrm>
                <a:off x="153153" y="443657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0FFAE1D5-5096-445D-8388-7D0FB499E9B8}"/>
                  </a:ext>
                </a:extLst>
              </p:cNvPr>
              <p:cNvCxnSpPr/>
              <p:nvPr/>
            </p:nvCxnSpPr>
            <p:spPr>
              <a:xfrm>
                <a:off x="153153" y="4746812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9A13021A-B056-4ABB-84A6-EBC94B52372C}"/>
                  </a:ext>
                </a:extLst>
              </p:cNvPr>
              <p:cNvCxnSpPr/>
              <p:nvPr/>
            </p:nvCxnSpPr>
            <p:spPr>
              <a:xfrm>
                <a:off x="153153" y="505705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629F3C6D-9A61-4ED9-AD0A-AF84F21F9A07}"/>
                  </a:ext>
                </a:extLst>
              </p:cNvPr>
              <p:cNvCxnSpPr/>
              <p:nvPr/>
            </p:nvCxnSpPr>
            <p:spPr>
              <a:xfrm>
                <a:off x="153153" y="538035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FED006EF-E78E-4446-8A75-CAE203FB8A79}"/>
                  </a:ext>
                </a:extLst>
              </p:cNvPr>
              <p:cNvCxnSpPr/>
              <p:nvPr/>
            </p:nvCxnSpPr>
            <p:spPr>
              <a:xfrm>
                <a:off x="153153" y="569059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1694C5DC-946C-4E8F-B950-289A65E75754}"/>
                  </a:ext>
                </a:extLst>
              </p:cNvPr>
              <p:cNvCxnSpPr/>
              <p:nvPr/>
            </p:nvCxnSpPr>
            <p:spPr>
              <a:xfrm>
                <a:off x="153153" y="600083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B72034B2-684D-4D72-A120-8E6C584FCB33}"/>
                  </a:ext>
                </a:extLst>
              </p:cNvPr>
              <p:cNvCxnSpPr/>
              <p:nvPr/>
            </p:nvCxnSpPr>
            <p:spPr>
              <a:xfrm>
                <a:off x="153153" y="631108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73FDB34E-D7F5-4E83-94CE-97C28D778F52}"/>
                  </a:ext>
                </a:extLst>
              </p:cNvPr>
              <p:cNvCxnSpPr/>
              <p:nvPr/>
            </p:nvCxnSpPr>
            <p:spPr>
              <a:xfrm>
                <a:off x="153153" y="662948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9242D524-1375-4A54-AFE3-D295EC78A6F6}"/>
                  </a:ext>
                </a:extLst>
              </p:cNvPr>
              <p:cNvCxnSpPr/>
              <p:nvPr/>
            </p:nvCxnSpPr>
            <p:spPr>
              <a:xfrm>
                <a:off x="153153" y="693973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7FF7C39A-BCF4-4ADD-95C7-690BE8E03E8C}"/>
              </a:ext>
            </a:extLst>
          </p:cNvPr>
          <p:cNvCxnSpPr>
            <a:cxnSpLocks/>
          </p:cNvCxnSpPr>
          <p:nvPr userDrawn="1"/>
        </p:nvCxnSpPr>
        <p:spPr>
          <a:xfrm>
            <a:off x="291443" y="4023742"/>
            <a:ext cx="0" cy="1546594"/>
          </a:xfrm>
          <a:prstGeom prst="line">
            <a:avLst/>
          </a:prstGeom>
          <a:ln w="22225" cap="rnd">
            <a:solidFill>
              <a:schemeClr val="accent6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TextBox 136">
            <a:extLst>
              <a:ext uri="{FF2B5EF4-FFF2-40B4-BE49-F238E27FC236}">
                <a16:creationId xmlns:a16="http://schemas.microsoft.com/office/drawing/2014/main" id="{C1519C3A-6181-4A46-AAA7-2D1E4B447724}"/>
              </a:ext>
            </a:extLst>
          </p:cNvPr>
          <p:cNvSpPr txBox="1"/>
          <p:nvPr userDrawn="1"/>
        </p:nvSpPr>
        <p:spPr>
          <a:xfrm rot="16200000">
            <a:off x="-127004" y="6019447"/>
            <a:ext cx="8050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spc="300">
                <a:solidFill>
                  <a:srgbClr val="527A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  <a:endParaRPr lang="en-US" sz="1000" b="1" spc="300" dirty="0">
              <a:solidFill>
                <a:srgbClr val="527A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6A8D0BF7-1874-48B3-B941-BB5A6E34E192}"/>
              </a:ext>
            </a:extLst>
          </p:cNvPr>
          <p:cNvGrpSpPr/>
          <p:nvPr userDrawn="1"/>
        </p:nvGrpSpPr>
        <p:grpSpPr>
          <a:xfrm>
            <a:off x="201516" y="6544075"/>
            <a:ext cx="177302" cy="177302"/>
            <a:chOff x="1309606" y="5350067"/>
            <a:chExt cx="246222" cy="246222"/>
          </a:xfrm>
        </p:grpSpPr>
        <p:sp>
          <p:nvSpPr>
            <p:cNvPr id="139" name="Rectangle: Rounded Corners 138">
              <a:extLst>
                <a:ext uri="{FF2B5EF4-FFF2-40B4-BE49-F238E27FC236}">
                  <a16:creationId xmlns:a16="http://schemas.microsoft.com/office/drawing/2014/main" id="{E2A20547-0E51-4B06-9EE8-2292BFEF1468}"/>
                </a:ext>
              </a:extLst>
            </p:cNvPr>
            <p:cNvSpPr/>
            <p:nvPr/>
          </p:nvSpPr>
          <p:spPr>
            <a:xfrm>
              <a:off x="1309606" y="5350067"/>
              <a:ext cx="246222" cy="246222"/>
            </a:xfrm>
            <a:prstGeom prst="roundRect">
              <a:avLst>
                <a:gd name="adj" fmla="val 28857"/>
              </a:avLst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C23C1246-EB02-4B66-B304-5D976F9524E1}"/>
                </a:ext>
              </a:extLst>
            </p:cNvPr>
            <p:cNvSpPr/>
            <p:nvPr/>
          </p:nvSpPr>
          <p:spPr>
            <a:xfrm>
              <a:off x="1373081" y="5414830"/>
              <a:ext cx="119270" cy="119270"/>
            </a:xfrm>
            <a:prstGeom prst="ellipse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5413A12A-C4BC-45A1-92FB-DA7BA276BABD}"/>
                </a:ext>
              </a:extLst>
            </p:cNvPr>
            <p:cNvSpPr/>
            <p:nvPr/>
          </p:nvSpPr>
          <p:spPr>
            <a:xfrm>
              <a:off x="1476087" y="5373064"/>
              <a:ext cx="46384" cy="46384"/>
            </a:xfrm>
            <a:prstGeom prst="ellipse">
              <a:avLst/>
            </a:prstGeom>
            <a:solidFill>
              <a:srgbClr val="D5093A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6C26ABE3-78FF-4D0A-8D2F-EEEB9DDD1800}"/>
              </a:ext>
            </a:extLst>
          </p:cNvPr>
          <p:cNvCxnSpPr>
            <a:cxnSpLocks/>
          </p:cNvCxnSpPr>
          <p:nvPr userDrawn="1"/>
        </p:nvCxnSpPr>
        <p:spPr>
          <a:xfrm>
            <a:off x="11943986" y="609094"/>
            <a:ext cx="0" cy="1791013"/>
          </a:xfrm>
          <a:prstGeom prst="line">
            <a:avLst/>
          </a:prstGeom>
          <a:ln w="22225" cap="rnd">
            <a:solidFill>
              <a:schemeClr val="accent6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B7425A25-93A3-4052-827C-F6E08AC4CC2F}"/>
              </a:ext>
            </a:extLst>
          </p:cNvPr>
          <p:cNvCxnSpPr>
            <a:cxnSpLocks/>
          </p:cNvCxnSpPr>
          <p:nvPr userDrawn="1"/>
        </p:nvCxnSpPr>
        <p:spPr>
          <a:xfrm>
            <a:off x="11946063" y="5066987"/>
            <a:ext cx="0" cy="1791013"/>
          </a:xfrm>
          <a:prstGeom prst="line">
            <a:avLst/>
          </a:prstGeom>
          <a:ln w="22225" cap="rnd">
            <a:solidFill>
              <a:schemeClr val="accent6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52DB119B-AF5A-4844-B029-87704B8D5659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0025461" y="-668137"/>
            <a:ext cx="0" cy="1791013"/>
          </a:xfrm>
          <a:prstGeom prst="line">
            <a:avLst/>
          </a:prstGeom>
          <a:ln w="22225" cap="rnd">
            <a:solidFill>
              <a:schemeClr val="accent6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TextBox 144">
            <a:extLst>
              <a:ext uri="{FF2B5EF4-FFF2-40B4-BE49-F238E27FC236}">
                <a16:creationId xmlns:a16="http://schemas.microsoft.com/office/drawing/2014/main" id="{D06262BE-0FAA-4891-8B72-23A911AAF9F3}"/>
              </a:ext>
            </a:extLst>
          </p:cNvPr>
          <p:cNvSpPr txBox="1"/>
          <p:nvPr userDrawn="1"/>
        </p:nvSpPr>
        <p:spPr>
          <a:xfrm>
            <a:off x="11095909" y="113775"/>
            <a:ext cx="6719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spc="300">
                <a:solidFill>
                  <a:srgbClr val="527A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  <a:endParaRPr lang="en-US" sz="900" b="1" spc="300" dirty="0">
              <a:solidFill>
                <a:srgbClr val="527A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522CD444-0B8A-43EC-B1CF-91F5C70B5AB5}"/>
              </a:ext>
            </a:extLst>
          </p:cNvPr>
          <p:cNvGrpSpPr/>
          <p:nvPr userDrawn="1"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2493ECB5-27E8-4365-8F3B-986DFDF3A784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D8E604F5-2FEA-4A84-9FD0-DD0D10A3FBE6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rgbClr val="527A5C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Arrow: Chevron 148">
              <a:extLst>
                <a:ext uri="{FF2B5EF4-FFF2-40B4-BE49-F238E27FC236}">
                  <a16:creationId xmlns:a16="http://schemas.microsoft.com/office/drawing/2014/main" id="{B6C7BBAB-D867-45C2-AF7B-07CF4F895BD1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4367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facebook.com/teamKTUTS" TargetMode="Externa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hyperlink" Target="https://www.facebook.com/teamKTUTS" TargetMode="Externa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CDC985-EF4D-4E79-A4BD-05AE3CE71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FDB11B-4009-497D-AF8E-3F9DFC41E4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4B1D58-238B-4CDA-8193-17D74784EE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621BBD-F3BE-4A14-91C7-EA319EA25217}" type="datetimeFigureOut">
              <a:rPr lang="en-US" smtClean="0"/>
              <a:t>1/23/22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94A94D-2A2F-41C6-9C65-D7C36D8B88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9C290-E346-49C0-9158-F3FA85F203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A37D7E-9949-4811-9876-376F91BC33C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68855153-0455-43F1-A8D0-6D96BEDEABF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9344787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78794B-F0C2-4F52-A523-F6C0D1FE6D8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8715014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CEEBEB00-3D93-485B-9A7B-AF90B81F38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7EF3592E-1D2F-4C6B-B326-6BC6E2D897E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AB3B2FA-B66E-4C92-9483-81CC7CD99794}"/>
              </a:ext>
            </a:extLst>
          </p:cNvPr>
          <p:cNvSpPr txBox="1"/>
          <p:nvPr userDrawn="1"/>
        </p:nvSpPr>
        <p:spPr>
          <a:xfrm>
            <a:off x="2880780" y="1083275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BC9C5258-FDFE-4DBB-A4FE-3559668B23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82" y="1048541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2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49AFCDE5-F4D4-4FC0-9ABF-7DB9B222077E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9344787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78B876A3-BF45-4335-B1CC-F5BDD6F6089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8715014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EEDA19E8-1719-4F7A-AE1C-90167422A0B6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53BA273B-AA23-4F59-BB1F-908583EB48E9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FF5163-7BCD-4BA4-8193-3AE7F54F0B1B}"/>
              </a:ext>
            </a:extLst>
          </p:cNvPr>
          <p:cNvSpPr txBox="1"/>
          <p:nvPr userDrawn="1"/>
        </p:nvSpPr>
        <p:spPr>
          <a:xfrm>
            <a:off x="2880780" y="1083275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A5735C09-8E42-428E-A186-F4D2858971CB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82" y="1048541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925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81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8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7" Type="http://schemas.openxmlformats.org/officeDocument/2006/relationships/image" Target="../media/image56.png"/><Relationship Id="rId12" Type="http://schemas.openxmlformats.org/officeDocument/2006/relationships/image" Target="../media/image7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76.png"/><Relationship Id="rId9" Type="http://schemas.openxmlformats.org/officeDocument/2006/relationships/image" Target="../media/image7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10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8.png"/><Relationship Id="rId4" Type="http://schemas.openxmlformats.org/officeDocument/2006/relationships/image" Target="../media/image69.png"/><Relationship Id="rId9" Type="http://schemas.openxmlformats.org/officeDocument/2006/relationships/image" Target="../media/image8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2.png"/><Relationship Id="rId3" Type="http://schemas.openxmlformats.org/officeDocument/2006/relationships/image" Target="../media/image78.png"/><Relationship Id="rId7" Type="http://schemas.openxmlformats.org/officeDocument/2006/relationships/image" Target="../media/image87.png"/><Relationship Id="rId12" Type="http://schemas.openxmlformats.org/officeDocument/2006/relationships/image" Target="../media/image91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6.png"/><Relationship Id="rId11" Type="http://schemas.openxmlformats.org/officeDocument/2006/relationships/image" Target="../media/image90.png"/><Relationship Id="rId5" Type="http://schemas.openxmlformats.org/officeDocument/2006/relationships/image" Target="../media/image85.png"/><Relationship Id="rId10" Type="http://schemas.openxmlformats.org/officeDocument/2006/relationships/image" Target="../media/image85.gif"/><Relationship Id="rId4" Type="http://schemas.openxmlformats.org/officeDocument/2006/relationships/image" Target="../media/image69.png"/><Relationship Id="rId9" Type="http://schemas.openxmlformats.org/officeDocument/2006/relationships/image" Target="../media/image8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95.gif"/><Relationship Id="rId3" Type="http://schemas.openxmlformats.org/officeDocument/2006/relationships/image" Target="../media/image93.png"/><Relationship Id="rId7" Type="http://schemas.openxmlformats.org/officeDocument/2006/relationships/image" Target="../media/image81.png"/><Relationship Id="rId12" Type="http://schemas.openxmlformats.org/officeDocument/2006/relationships/image" Target="../media/image98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8.png"/><Relationship Id="rId11" Type="http://schemas.openxmlformats.org/officeDocument/2006/relationships/image" Target="../media/image97.png"/><Relationship Id="rId5" Type="http://schemas.openxmlformats.org/officeDocument/2006/relationships/image" Target="../media/image69.png"/><Relationship Id="rId15" Type="http://schemas.openxmlformats.org/officeDocument/2006/relationships/image" Target="../media/image91.png"/><Relationship Id="rId10" Type="http://schemas.openxmlformats.org/officeDocument/2006/relationships/image" Target="../media/image96.png"/><Relationship Id="rId4" Type="http://schemas.openxmlformats.org/officeDocument/2006/relationships/image" Target="../media/image94.png"/><Relationship Id="rId9" Type="http://schemas.openxmlformats.org/officeDocument/2006/relationships/image" Target="../media/image83.png"/><Relationship Id="rId14" Type="http://schemas.openxmlformats.org/officeDocument/2006/relationships/image" Target="../media/image9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26" Type="http://schemas.openxmlformats.org/officeDocument/2006/relationships/image" Target="../media/image106.gif"/><Relationship Id="rId3" Type="http://schemas.microsoft.com/office/2007/relationships/media" Target="../media/media4.mp3"/><Relationship Id="rId21" Type="http://schemas.openxmlformats.org/officeDocument/2006/relationships/image" Target="../media/image101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5" Type="http://schemas.openxmlformats.org/officeDocument/2006/relationships/image" Target="../media/image105.gif"/><Relationship Id="rId2" Type="http://schemas.microsoft.com/office/2007/relationships/media" Target="../media/media3.mp3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29" Type="http://schemas.openxmlformats.org/officeDocument/2006/relationships/image" Target="../media/image109.gif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32.png"/><Relationship Id="rId24" Type="http://schemas.openxmlformats.org/officeDocument/2006/relationships/image" Target="../media/image104.gif"/><Relationship Id="rId5" Type="http://schemas.microsoft.com/office/2007/relationships/media" Target="../media/media5.mp3"/><Relationship Id="rId15" Type="http://schemas.openxmlformats.org/officeDocument/2006/relationships/image" Target="../media/image36.png"/><Relationship Id="rId23" Type="http://schemas.openxmlformats.org/officeDocument/2006/relationships/image" Target="../media/image103.png"/><Relationship Id="rId28" Type="http://schemas.openxmlformats.org/officeDocument/2006/relationships/image" Target="../media/image108.gif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4" Type="http://schemas.openxmlformats.org/officeDocument/2006/relationships/audio" Target="../media/media4.mp3"/><Relationship Id="rId9" Type="http://schemas.openxmlformats.org/officeDocument/2006/relationships/image" Target="../media/image30.png"/><Relationship Id="rId14" Type="http://schemas.openxmlformats.org/officeDocument/2006/relationships/image" Target="../media/image35.png"/><Relationship Id="rId22" Type="http://schemas.openxmlformats.org/officeDocument/2006/relationships/image" Target="../media/image102.png"/><Relationship Id="rId27" Type="http://schemas.openxmlformats.org/officeDocument/2006/relationships/image" Target="../media/image107.gif"/><Relationship Id="rId30" Type="http://schemas.openxmlformats.org/officeDocument/2006/relationships/image" Target="../media/image1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31.png"/><Relationship Id="rId26" Type="http://schemas.openxmlformats.org/officeDocument/2006/relationships/image" Target="../media/image112.pn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105.gif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30.png"/><Relationship Id="rId25" Type="http://schemas.openxmlformats.org/officeDocument/2006/relationships/image" Target="../media/image107.gif"/><Relationship Id="rId2" Type="http://schemas.openxmlformats.org/officeDocument/2006/relationships/video" Target="../media/media6.mp4"/><Relationship Id="rId16" Type="http://schemas.openxmlformats.org/officeDocument/2006/relationships/image" Target="../media/image29.png"/><Relationship Id="rId20" Type="http://schemas.openxmlformats.org/officeDocument/2006/relationships/image" Target="../media/image114.png"/><Relationship Id="rId1" Type="http://schemas.microsoft.com/office/2007/relationships/media" Target="../media/media6.mp4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24" Type="http://schemas.openxmlformats.org/officeDocument/2006/relationships/image" Target="../media/image104.gif"/><Relationship Id="rId5" Type="http://schemas.openxmlformats.org/officeDocument/2006/relationships/image" Target="../media/image111.png"/><Relationship Id="rId15" Type="http://schemas.openxmlformats.org/officeDocument/2006/relationships/image" Target="../media/image41.png"/><Relationship Id="rId23" Type="http://schemas.openxmlformats.org/officeDocument/2006/relationships/image" Target="../media/image108.gif"/><Relationship Id="rId10" Type="http://schemas.openxmlformats.org/officeDocument/2006/relationships/image" Target="../media/image36.png"/><Relationship Id="rId19" Type="http://schemas.openxmlformats.org/officeDocument/2006/relationships/image" Target="../media/image113.png"/><Relationship Id="rId4" Type="http://schemas.openxmlformats.org/officeDocument/2006/relationships/audio" Target="../media/audio2.wav"/><Relationship Id="rId9" Type="http://schemas.openxmlformats.org/officeDocument/2006/relationships/image" Target="../media/image35.png"/><Relationship Id="rId14" Type="http://schemas.openxmlformats.org/officeDocument/2006/relationships/image" Target="../media/image40.png"/><Relationship Id="rId22" Type="http://schemas.openxmlformats.org/officeDocument/2006/relationships/image" Target="../media/image109.gif"/><Relationship Id="rId27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3" Type="http://schemas.openxmlformats.org/officeDocument/2006/relationships/image" Target="../media/image10.png"/><Relationship Id="rId7" Type="http://schemas.microsoft.com/office/2007/relationships/hdphoto" Target="../media/hdphoto4.wdp"/><Relationship Id="rId12" Type="http://schemas.openxmlformats.org/officeDocument/2006/relationships/image" Target="../media/image16.png"/><Relationship Id="rId1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microsoft.com/office/2007/relationships/hdphoto" Target="../media/hdphoto3.wdp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microsoft.com/office/2007/relationships/hdphoto" Target="../media/hdphoto5.wdp"/><Relationship Id="rId1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image" Target="../media/image31.png"/><Relationship Id="rId21" Type="http://schemas.openxmlformats.org/officeDocument/2006/relationships/image" Target="../media/image106.gif"/><Relationship Id="rId7" Type="http://schemas.openxmlformats.org/officeDocument/2006/relationships/image" Target="../media/image115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image" Target="../media/image29.png"/><Relationship Id="rId16" Type="http://schemas.openxmlformats.org/officeDocument/2006/relationships/image" Target="../media/image39.png"/><Relationship Id="rId20" Type="http://schemas.openxmlformats.org/officeDocument/2006/relationships/image" Target="../media/image105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1.png"/><Relationship Id="rId11" Type="http://schemas.openxmlformats.org/officeDocument/2006/relationships/image" Target="../media/image34.png"/><Relationship Id="rId24" Type="http://schemas.openxmlformats.org/officeDocument/2006/relationships/image" Target="../media/image109.gif"/><Relationship Id="rId5" Type="http://schemas.openxmlformats.org/officeDocument/2006/relationships/image" Target="../media/image30.png"/><Relationship Id="rId15" Type="http://schemas.openxmlformats.org/officeDocument/2006/relationships/image" Target="../media/image38.png"/><Relationship Id="rId23" Type="http://schemas.openxmlformats.org/officeDocument/2006/relationships/image" Target="../media/image108.gif"/><Relationship Id="rId10" Type="http://schemas.openxmlformats.org/officeDocument/2006/relationships/image" Target="../media/image33.png"/><Relationship Id="rId19" Type="http://schemas.openxmlformats.org/officeDocument/2006/relationships/image" Target="../media/image104.gif"/><Relationship Id="rId4" Type="http://schemas.openxmlformats.org/officeDocument/2006/relationships/image" Target="../media/image28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Relationship Id="rId22" Type="http://schemas.openxmlformats.org/officeDocument/2006/relationships/image" Target="../media/image107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31.png"/><Relationship Id="rId26" Type="http://schemas.openxmlformats.org/officeDocument/2006/relationships/image" Target="../media/image116.pn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11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30.png"/><Relationship Id="rId25" Type="http://schemas.openxmlformats.org/officeDocument/2006/relationships/image" Target="../media/image109.gif"/><Relationship Id="rId2" Type="http://schemas.openxmlformats.org/officeDocument/2006/relationships/video" Target="../media/media6.mp4"/><Relationship Id="rId16" Type="http://schemas.openxmlformats.org/officeDocument/2006/relationships/image" Target="../media/image29.png"/><Relationship Id="rId20" Type="http://schemas.openxmlformats.org/officeDocument/2006/relationships/image" Target="../media/image118.png"/><Relationship Id="rId29" Type="http://schemas.openxmlformats.org/officeDocument/2006/relationships/image" Target="../media/image104.gif"/><Relationship Id="rId1" Type="http://schemas.microsoft.com/office/2007/relationships/media" Target="../media/media6.mp4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24" Type="http://schemas.openxmlformats.org/officeDocument/2006/relationships/image" Target="../media/image105.gif"/><Relationship Id="rId5" Type="http://schemas.openxmlformats.org/officeDocument/2006/relationships/image" Target="../media/image111.png"/><Relationship Id="rId15" Type="http://schemas.openxmlformats.org/officeDocument/2006/relationships/image" Target="../media/image41.png"/><Relationship Id="rId23" Type="http://schemas.openxmlformats.org/officeDocument/2006/relationships/image" Target="../media/image121.png"/><Relationship Id="rId28" Type="http://schemas.openxmlformats.org/officeDocument/2006/relationships/image" Target="../media/image108.gif"/><Relationship Id="rId10" Type="http://schemas.openxmlformats.org/officeDocument/2006/relationships/image" Target="../media/image36.png"/><Relationship Id="rId19" Type="http://schemas.openxmlformats.org/officeDocument/2006/relationships/image" Target="../media/image117.png"/><Relationship Id="rId31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35.png"/><Relationship Id="rId14" Type="http://schemas.openxmlformats.org/officeDocument/2006/relationships/image" Target="../media/image40.png"/><Relationship Id="rId22" Type="http://schemas.openxmlformats.org/officeDocument/2006/relationships/image" Target="../media/image120.png"/><Relationship Id="rId27" Type="http://schemas.openxmlformats.org/officeDocument/2006/relationships/image" Target="../media/image107.gif"/><Relationship Id="rId30" Type="http://schemas.openxmlformats.org/officeDocument/2006/relationships/image" Target="../media/image11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105.gif"/><Relationship Id="rId3" Type="http://schemas.openxmlformats.org/officeDocument/2006/relationships/image" Target="../media/image28.png"/><Relationship Id="rId21" Type="http://schemas.openxmlformats.org/officeDocument/2006/relationships/image" Target="../media/image108.gif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104.gif"/><Relationship Id="rId2" Type="http://schemas.openxmlformats.org/officeDocument/2006/relationships/image" Target="../media/image103.png"/><Relationship Id="rId16" Type="http://schemas.openxmlformats.org/officeDocument/2006/relationships/image" Target="../media/image41.png"/><Relationship Id="rId20" Type="http://schemas.openxmlformats.org/officeDocument/2006/relationships/image" Target="../media/image107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19" Type="http://schemas.openxmlformats.org/officeDocument/2006/relationships/image" Target="../media/image106.gif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Relationship Id="rId22" Type="http://schemas.openxmlformats.org/officeDocument/2006/relationships/image" Target="../media/image1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40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12" Type="http://schemas.openxmlformats.org/officeDocument/2006/relationships/image" Target="../media/image230.png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11" Type="http://schemas.openxmlformats.org/officeDocument/2006/relationships/image" Target="../media/image9.png"/><Relationship Id="rId5" Type="http://schemas.openxmlformats.org/officeDocument/2006/relationships/image" Target="../media/image23.png"/><Relationship Id="rId15" Type="http://schemas.openxmlformats.org/officeDocument/2006/relationships/image" Target="../media/image260.png"/><Relationship Id="rId10" Type="http://schemas.openxmlformats.org/officeDocument/2006/relationships/image" Target="../media/image20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Relationship Id="rId14" Type="http://schemas.openxmlformats.org/officeDocument/2006/relationships/image" Target="../media/image250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8.png"/><Relationship Id="rId26" Type="http://schemas.openxmlformats.org/officeDocument/2006/relationships/image" Target="../media/image410.png"/><Relationship Id="rId39" Type="http://schemas.openxmlformats.org/officeDocument/2006/relationships/image" Target="../media/image44.gif"/><Relationship Id="rId3" Type="http://schemas.openxmlformats.org/officeDocument/2006/relationships/image" Target="../media/image28.png"/><Relationship Id="rId34" Type="http://schemas.openxmlformats.org/officeDocument/2006/relationships/image" Target="../media/image450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customXml" Target="../ink/ink1.xml"/><Relationship Id="rId25" Type="http://schemas.openxmlformats.org/officeDocument/2006/relationships/customXml" Target="../ink/ink3.xml"/><Relationship Id="rId33" Type="http://schemas.openxmlformats.org/officeDocument/2006/relationships/customXml" Target="../ink/ink7.xml"/><Relationship Id="rId38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1.png"/><Relationship Id="rId29" Type="http://schemas.openxmlformats.org/officeDocument/2006/relationships/customXml" Target="../ink/ink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24" Type="http://schemas.openxmlformats.org/officeDocument/2006/relationships/image" Target="../media/image400.png"/><Relationship Id="rId32" Type="http://schemas.openxmlformats.org/officeDocument/2006/relationships/image" Target="../media/image440.png"/><Relationship Id="rId37" Type="http://schemas.openxmlformats.org/officeDocument/2006/relationships/image" Target="../media/image27.png"/><Relationship Id="rId40" Type="http://schemas.openxmlformats.org/officeDocument/2006/relationships/image" Target="../media/image45.gif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23" Type="http://schemas.openxmlformats.org/officeDocument/2006/relationships/customXml" Target="../ink/ink2.xml"/><Relationship Id="rId28" Type="http://schemas.openxmlformats.org/officeDocument/2006/relationships/image" Target="../media/image420.png"/><Relationship Id="rId36" Type="http://schemas.microsoft.com/office/2007/relationships/hdphoto" Target="../media/hdphoto7.wdp"/><Relationship Id="rId10" Type="http://schemas.openxmlformats.org/officeDocument/2006/relationships/image" Target="../media/image35.png"/><Relationship Id="rId31" Type="http://schemas.openxmlformats.org/officeDocument/2006/relationships/customXml" Target="../ink/ink6.xml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Relationship Id="rId22" Type="http://schemas.openxmlformats.org/officeDocument/2006/relationships/image" Target="../media/image390.png"/><Relationship Id="rId27" Type="http://schemas.openxmlformats.org/officeDocument/2006/relationships/customXml" Target="../ink/ink4.xml"/><Relationship Id="rId30" Type="http://schemas.openxmlformats.org/officeDocument/2006/relationships/image" Target="../media/image430.png"/><Relationship Id="rId35" Type="http://schemas.openxmlformats.org/officeDocument/2006/relationships/image" Target="../media/image42.png"/><Relationship Id="rId8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0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8" Type="http://schemas.microsoft.com/office/2007/relationships/hdphoto" Target="../media/hdphoto7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2.png"/><Relationship Id="rId12" Type="http://schemas.openxmlformats.org/officeDocument/2006/relationships/image" Target="../media/image56.png"/><Relationship Id="rId17" Type="http://schemas.openxmlformats.org/officeDocument/2006/relationships/image" Target="../media/image42.png"/><Relationship Id="rId2" Type="http://schemas.openxmlformats.org/officeDocument/2006/relationships/video" Target="../media/media1.mp4"/><Relationship Id="rId16" Type="http://schemas.openxmlformats.org/officeDocument/2006/relationships/image" Target="../media/image66.png"/><Relationship Id="rId1" Type="http://schemas.microsoft.com/office/2007/relationships/media" Target="../media/media1.mp4"/><Relationship Id="rId6" Type="http://schemas.microsoft.com/office/2007/relationships/hdphoto" Target="../media/hdphoto8.wdp"/><Relationship Id="rId11" Type="http://schemas.openxmlformats.org/officeDocument/2006/relationships/image" Target="../media/image55.png"/><Relationship Id="rId5" Type="http://schemas.openxmlformats.org/officeDocument/2006/relationships/image" Target="../media/image51.png"/><Relationship Id="rId15" Type="http://schemas.openxmlformats.org/officeDocument/2006/relationships/image" Target="../media/image65.pn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54.png"/><Relationship Id="rId14" Type="http://schemas.openxmlformats.org/officeDocument/2006/relationships/image" Target="../media/image6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57.gif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png"/><Relationship Id="rId11" Type="http://schemas.microsoft.com/office/2007/relationships/hdphoto" Target="../media/hdphoto7.wdp"/><Relationship Id="rId5" Type="http://schemas.openxmlformats.org/officeDocument/2006/relationships/image" Target="../media/image59.png"/><Relationship Id="rId10" Type="http://schemas.openxmlformats.org/officeDocument/2006/relationships/image" Target="../media/image60.png"/><Relationship Id="rId4" Type="http://schemas.openxmlformats.org/officeDocument/2006/relationships/image" Target="../media/image58.png"/><Relationship Id="rId9" Type="http://schemas.openxmlformats.org/officeDocument/2006/relationships/image" Target="../media/image7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61.gif"/><Relationship Id="rId7" Type="http://schemas.openxmlformats.org/officeDocument/2006/relationships/image" Target="../media/image6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openxmlformats.org/officeDocument/2006/relationships/image" Target="../media/image72.png"/><Relationship Id="rId4" Type="http://schemas.openxmlformats.org/officeDocument/2006/relationships/image" Target="../media/image68.png"/><Relationship Id="rId9" Type="http://schemas.openxmlformats.org/officeDocument/2006/relationships/image" Target="../media/image7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openxmlformats.org/officeDocument/2006/relationships/image" Target="../media/image75.png"/><Relationship Id="rId4" Type="http://schemas.openxmlformats.org/officeDocument/2006/relationships/image" Target="../media/image730.png"/><Relationship Id="rId9" Type="http://schemas.openxmlformats.org/officeDocument/2006/relationships/image" Target="../media/image7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roup 154">
            <a:extLst>
              <a:ext uri="{FF2B5EF4-FFF2-40B4-BE49-F238E27FC236}">
                <a16:creationId xmlns:a16="http://schemas.microsoft.com/office/drawing/2014/main" id="{DA572A75-6C3A-4A3F-B342-982864750178}"/>
              </a:ext>
            </a:extLst>
          </p:cNvPr>
          <p:cNvGrpSpPr/>
          <p:nvPr/>
        </p:nvGrpSpPr>
        <p:grpSpPr>
          <a:xfrm>
            <a:off x="-26895" y="649816"/>
            <a:ext cx="12192000" cy="4555251"/>
            <a:chOff x="0" y="1473824"/>
            <a:chExt cx="12192000" cy="4555251"/>
          </a:xfrm>
        </p:grpSpPr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1F449140-E4D3-486C-BAD1-6B18AF380F72}"/>
                </a:ext>
              </a:extLst>
            </p:cNvPr>
            <p:cNvGrpSpPr/>
            <p:nvPr/>
          </p:nvGrpSpPr>
          <p:grpSpPr>
            <a:xfrm>
              <a:off x="0" y="1780221"/>
              <a:ext cx="12192000" cy="3841878"/>
              <a:chOff x="0" y="1856423"/>
              <a:chExt cx="12192000" cy="3841878"/>
            </a:xfrm>
          </p:grpSpPr>
          <p:cxnSp>
            <p:nvCxnSpPr>
              <p:cNvPr id="262" name="Straight Connector 261">
                <a:extLst>
                  <a:ext uri="{FF2B5EF4-FFF2-40B4-BE49-F238E27FC236}">
                    <a16:creationId xmlns:a16="http://schemas.microsoft.com/office/drawing/2014/main" id="{02DF2294-9BC2-47BE-9EEF-81758C72A0F8}"/>
                  </a:ext>
                </a:extLst>
              </p:cNvPr>
              <p:cNvCxnSpPr/>
              <p:nvPr/>
            </p:nvCxnSpPr>
            <p:spPr>
              <a:xfrm>
                <a:off x="0" y="1856423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Straight Connector 262">
                <a:extLst>
                  <a:ext uri="{FF2B5EF4-FFF2-40B4-BE49-F238E27FC236}">
                    <a16:creationId xmlns:a16="http://schemas.microsoft.com/office/drawing/2014/main" id="{733715C0-6537-4A85-8A5E-76D803804C59}"/>
                  </a:ext>
                </a:extLst>
              </p:cNvPr>
              <p:cNvCxnSpPr/>
              <p:nvPr/>
            </p:nvCxnSpPr>
            <p:spPr>
              <a:xfrm>
                <a:off x="0" y="2290930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4" name="Straight Connector 263">
                <a:extLst>
                  <a:ext uri="{FF2B5EF4-FFF2-40B4-BE49-F238E27FC236}">
                    <a16:creationId xmlns:a16="http://schemas.microsoft.com/office/drawing/2014/main" id="{325033FC-D042-47EA-BCEA-ED18742DB8C4}"/>
                  </a:ext>
                </a:extLst>
              </p:cNvPr>
              <p:cNvCxnSpPr/>
              <p:nvPr/>
            </p:nvCxnSpPr>
            <p:spPr>
              <a:xfrm>
                <a:off x="0" y="2694623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Straight Connector 264">
                <a:extLst>
                  <a:ext uri="{FF2B5EF4-FFF2-40B4-BE49-F238E27FC236}">
                    <a16:creationId xmlns:a16="http://schemas.microsoft.com/office/drawing/2014/main" id="{4ABAA04A-F95C-4489-97D7-0CEDAC6AFDF4}"/>
                  </a:ext>
                </a:extLst>
              </p:cNvPr>
              <p:cNvCxnSpPr/>
              <p:nvPr/>
            </p:nvCxnSpPr>
            <p:spPr>
              <a:xfrm>
                <a:off x="0" y="3129130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6" name="Straight Connector 265">
                <a:extLst>
                  <a:ext uri="{FF2B5EF4-FFF2-40B4-BE49-F238E27FC236}">
                    <a16:creationId xmlns:a16="http://schemas.microsoft.com/office/drawing/2014/main" id="{EBBB72C1-120B-40EC-AD28-69EEF8CDCA4A}"/>
                  </a:ext>
                </a:extLst>
              </p:cNvPr>
              <p:cNvCxnSpPr/>
              <p:nvPr/>
            </p:nvCxnSpPr>
            <p:spPr>
              <a:xfrm>
                <a:off x="0" y="3532823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Straight Connector 266">
                <a:extLst>
                  <a:ext uri="{FF2B5EF4-FFF2-40B4-BE49-F238E27FC236}">
                    <a16:creationId xmlns:a16="http://schemas.microsoft.com/office/drawing/2014/main" id="{C0445B7F-E453-4219-B786-D9BDD10EA2ED}"/>
                  </a:ext>
                </a:extLst>
              </p:cNvPr>
              <p:cNvCxnSpPr/>
              <p:nvPr/>
            </p:nvCxnSpPr>
            <p:spPr>
              <a:xfrm>
                <a:off x="0" y="3967330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8" name="Straight Connector 267">
                <a:extLst>
                  <a:ext uri="{FF2B5EF4-FFF2-40B4-BE49-F238E27FC236}">
                    <a16:creationId xmlns:a16="http://schemas.microsoft.com/office/drawing/2014/main" id="{6A279B68-2953-4924-B84D-6C9319A476B3}"/>
                  </a:ext>
                </a:extLst>
              </p:cNvPr>
              <p:cNvCxnSpPr/>
              <p:nvPr/>
            </p:nvCxnSpPr>
            <p:spPr>
              <a:xfrm>
                <a:off x="0" y="4382052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Straight Connector 268">
                <a:extLst>
                  <a:ext uri="{FF2B5EF4-FFF2-40B4-BE49-F238E27FC236}">
                    <a16:creationId xmlns:a16="http://schemas.microsoft.com/office/drawing/2014/main" id="{1EF10FE3-4E6D-49B7-92C2-68C7FC09EA30}"/>
                  </a:ext>
                </a:extLst>
              </p:cNvPr>
              <p:cNvCxnSpPr/>
              <p:nvPr/>
            </p:nvCxnSpPr>
            <p:spPr>
              <a:xfrm>
                <a:off x="0" y="4816559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Straight Connector 269">
                <a:extLst>
                  <a:ext uri="{FF2B5EF4-FFF2-40B4-BE49-F238E27FC236}">
                    <a16:creationId xmlns:a16="http://schemas.microsoft.com/office/drawing/2014/main" id="{E2CC7BA9-2339-47AE-85C8-01837C506850}"/>
                  </a:ext>
                </a:extLst>
              </p:cNvPr>
              <p:cNvCxnSpPr/>
              <p:nvPr/>
            </p:nvCxnSpPr>
            <p:spPr>
              <a:xfrm>
                <a:off x="0" y="5263794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Straight Connector 270">
                <a:extLst>
                  <a:ext uri="{FF2B5EF4-FFF2-40B4-BE49-F238E27FC236}">
                    <a16:creationId xmlns:a16="http://schemas.microsoft.com/office/drawing/2014/main" id="{6F57DF8D-7B4B-4932-8C11-15F37CC943BB}"/>
                  </a:ext>
                </a:extLst>
              </p:cNvPr>
              <p:cNvCxnSpPr/>
              <p:nvPr/>
            </p:nvCxnSpPr>
            <p:spPr>
              <a:xfrm>
                <a:off x="0" y="5698301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D7D48F79-E53B-442D-8432-4C0F48E0D44B}"/>
                </a:ext>
              </a:extLst>
            </p:cNvPr>
            <p:cNvCxnSpPr>
              <a:cxnSpLocks/>
            </p:cNvCxnSpPr>
            <p:nvPr/>
          </p:nvCxnSpPr>
          <p:spPr>
            <a:xfrm>
              <a:off x="324956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E09F5817-EA03-42E4-9F65-000DE1E32529}"/>
                </a:ext>
              </a:extLst>
            </p:cNvPr>
            <p:cNvCxnSpPr>
              <a:cxnSpLocks/>
            </p:cNvCxnSpPr>
            <p:nvPr/>
          </p:nvCxnSpPr>
          <p:spPr>
            <a:xfrm>
              <a:off x="1580425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15ED25C5-1AD8-4AA8-A02E-19C47CEE669C}"/>
                </a:ext>
              </a:extLst>
            </p:cNvPr>
            <p:cNvCxnSpPr>
              <a:cxnSpLocks/>
            </p:cNvCxnSpPr>
            <p:nvPr/>
          </p:nvCxnSpPr>
          <p:spPr>
            <a:xfrm>
              <a:off x="2852359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46917101-E271-46A1-A9A9-18409AB824A2}"/>
                </a:ext>
              </a:extLst>
            </p:cNvPr>
            <p:cNvCxnSpPr>
              <a:cxnSpLocks/>
            </p:cNvCxnSpPr>
            <p:nvPr/>
          </p:nvCxnSpPr>
          <p:spPr>
            <a:xfrm>
              <a:off x="4107828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8DC68AA5-5A84-4755-AC82-F015B3F4D540}"/>
                </a:ext>
              </a:extLst>
            </p:cNvPr>
            <p:cNvCxnSpPr>
              <a:cxnSpLocks/>
            </p:cNvCxnSpPr>
            <p:nvPr/>
          </p:nvCxnSpPr>
          <p:spPr>
            <a:xfrm>
              <a:off x="5325401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999A0BBA-19C8-4262-B5BB-B1F5247F3BBA}"/>
                </a:ext>
              </a:extLst>
            </p:cNvPr>
            <p:cNvCxnSpPr>
              <a:cxnSpLocks/>
            </p:cNvCxnSpPr>
            <p:nvPr/>
          </p:nvCxnSpPr>
          <p:spPr>
            <a:xfrm>
              <a:off x="6580870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428FBFEC-A0F2-4EB9-9E4C-CE0B2160AE82}"/>
                </a:ext>
              </a:extLst>
            </p:cNvPr>
            <p:cNvCxnSpPr>
              <a:cxnSpLocks/>
            </p:cNvCxnSpPr>
            <p:nvPr/>
          </p:nvCxnSpPr>
          <p:spPr>
            <a:xfrm>
              <a:off x="7852804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4823CC18-6E70-4527-87EA-270F8E8638A9}"/>
                </a:ext>
              </a:extLst>
            </p:cNvPr>
            <p:cNvCxnSpPr>
              <a:cxnSpLocks/>
            </p:cNvCxnSpPr>
            <p:nvPr/>
          </p:nvCxnSpPr>
          <p:spPr>
            <a:xfrm>
              <a:off x="9108273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E1A9DDC1-587D-4CC0-B5FD-F3B0421F6C6E}"/>
                </a:ext>
              </a:extLst>
            </p:cNvPr>
            <p:cNvCxnSpPr>
              <a:cxnSpLocks/>
            </p:cNvCxnSpPr>
            <p:nvPr/>
          </p:nvCxnSpPr>
          <p:spPr>
            <a:xfrm>
              <a:off x="10442835" y="148476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FB7A427A-A473-4128-975A-C18EB923AEF8}"/>
                </a:ext>
              </a:extLst>
            </p:cNvPr>
            <p:cNvCxnSpPr>
              <a:cxnSpLocks/>
            </p:cNvCxnSpPr>
            <p:nvPr/>
          </p:nvCxnSpPr>
          <p:spPr>
            <a:xfrm>
              <a:off x="11698304" y="148476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363FF1D7-EABE-4A94-9371-D65EFB30B049}"/>
                </a:ext>
              </a:extLst>
            </p:cNvPr>
            <p:cNvCxnSpPr>
              <a:cxnSpLocks/>
            </p:cNvCxnSpPr>
            <p:nvPr/>
          </p:nvCxnSpPr>
          <p:spPr>
            <a:xfrm>
              <a:off x="955407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9FD04F61-B9EB-4776-9692-465745B2D641}"/>
                </a:ext>
              </a:extLst>
            </p:cNvPr>
            <p:cNvCxnSpPr>
              <a:cxnSpLocks/>
            </p:cNvCxnSpPr>
            <p:nvPr/>
          </p:nvCxnSpPr>
          <p:spPr>
            <a:xfrm>
              <a:off x="2227341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151C9128-EC4D-4D79-AEF3-C3195AD45A55}"/>
                </a:ext>
              </a:extLst>
            </p:cNvPr>
            <p:cNvCxnSpPr>
              <a:cxnSpLocks/>
            </p:cNvCxnSpPr>
            <p:nvPr/>
          </p:nvCxnSpPr>
          <p:spPr>
            <a:xfrm>
              <a:off x="3482810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4886CFFA-8080-471D-9326-651FA74B0C5E}"/>
                </a:ext>
              </a:extLst>
            </p:cNvPr>
            <p:cNvCxnSpPr>
              <a:cxnSpLocks/>
            </p:cNvCxnSpPr>
            <p:nvPr/>
          </p:nvCxnSpPr>
          <p:spPr>
            <a:xfrm>
              <a:off x="4700383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929BD42A-00D6-494D-AD9A-21C5903EB47C}"/>
                </a:ext>
              </a:extLst>
            </p:cNvPr>
            <p:cNvCxnSpPr>
              <a:cxnSpLocks/>
            </p:cNvCxnSpPr>
            <p:nvPr/>
          </p:nvCxnSpPr>
          <p:spPr>
            <a:xfrm>
              <a:off x="5955852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990CC964-6B38-4CC7-9404-1E611ECFD077}"/>
                </a:ext>
              </a:extLst>
            </p:cNvPr>
            <p:cNvCxnSpPr>
              <a:cxnSpLocks/>
            </p:cNvCxnSpPr>
            <p:nvPr/>
          </p:nvCxnSpPr>
          <p:spPr>
            <a:xfrm>
              <a:off x="7227786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FD779710-AABF-4F00-9FE8-92A4098C5A76}"/>
                </a:ext>
              </a:extLst>
            </p:cNvPr>
            <p:cNvCxnSpPr>
              <a:cxnSpLocks/>
            </p:cNvCxnSpPr>
            <p:nvPr/>
          </p:nvCxnSpPr>
          <p:spPr>
            <a:xfrm>
              <a:off x="8483255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5C74CE83-274E-4F69-BA52-AD121C1BF987}"/>
                </a:ext>
              </a:extLst>
            </p:cNvPr>
            <p:cNvCxnSpPr>
              <a:cxnSpLocks/>
            </p:cNvCxnSpPr>
            <p:nvPr/>
          </p:nvCxnSpPr>
          <p:spPr>
            <a:xfrm>
              <a:off x="9817817" y="180887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B19E415E-0612-457A-86BC-4737EC8FF76F}"/>
                </a:ext>
              </a:extLst>
            </p:cNvPr>
            <p:cNvCxnSpPr>
              <a:cxnSpLocks/>
            </p:cNvCxnSpPr>
            <p:nvPr/>
          </p:nvCxnSpPr>
          <p:spPr>
            <a:xfrm>
              <a:off x="11073286" y="180887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28F0AAD7-D610-48E5-94B6-5552AC338268}"/>
                </a:ext>
              </a:extLst>
            </p:cNvPr>
            <p:cNvCxnSpPr>
              <a:cxnSpLocks/>
            </p:cNvCxnSpPr>
            <p:nvPr/>
          </p:nvCxnSpPr>
          <p:spPr>
            <a:xfrm>
              <a:off x="327401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26EDDB02-88F5-4A28-8C94-842C92A8ABAE}"/>
                </a:ext>
              </a:extLst>
            </p:cNvPr>
            <p:cNvCxnSpPr>
              <a:cxnSpLocks/>
            </p:cNvCxnSpPr>
            <p:nvPr/>
          </p:nvCxnSpPr>
          <p:spPr>
            <a:xfrm>
              <a:off x="1582870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581CAD91-EA52-4225-8356-AF54EF12E429}"/>
                </a:ext>
              </a:extLst>
            </p:cNvPr>
            <p:cNvCxnSpPr>
              <a:cxnSpLocks/>
            </p:cNvCxnSpPr>
            <p:nvPr/>
          </p:nvCxnSpPr>
          <p:spPr>
            <a:xfrm>
              <a:off x="2854804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9622D6B5-7735-4DED-9D0C-C2DDA8EE46CA}"/>
                </a:ext>
              </a:extLst>
            </p:cNvPr>
            <p:cNvCxnSpPr>
              <a:cxnSpLocks/>
            </p:cNvCxnSpPr>
            <p:nvPr/>
          </p:nvCxnSpPr>
          <p:spPr>
            <a:xfrm>
              <a:off x="4110273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DF32600B-4DC6-44EE-AB3F-B9FCD46BBE0B}"/>
                </a:ext>
              </a:extLst>
            </p:cNvPr>
            <p:cNvCxnSpPr>
              <a:cxnSpLocks/>
            </p:cNvCxnSpPr>
            <p:nvPr/>
          </p:nvCxnSpPr>
          <p:spPr>
            <a:xfrm>
              <a:off x="5327846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43435B02-E259-43D8-8B73-FDC8545C0D6E}"/>
                </a:ext>
              </a:extLst>
            </p:cNvPr>
            <p:cNvCxnSpPr>
              <a:cxnSpLocks/>
            </p:cNvCxnSpPr>
            <p:nvPr/>
          </p:nvCxnSpPr>
          <p:spPr>
            <a:xfrm>
              <a:off x="6583315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4AB0FDA9-6059-4DB3-9ED5-555CD8934F6B}"/>
                </a:ext>
              </a:extLst>
            </p:cNvPr>
            <p:cNvCxnSpPr>
              <a:cxnSpLocks/>
            </p:cNvCxnSpPr>
            <p:nvPr/>
          </p:nvCxnSpPr>
          <p:spPr>
            <a:xfrm>
              <a:off x="7855249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26D8FECA-A583-478A-B0F3-1EA7FEE83352}"/>
                </a:ext>
              </a:extLst>
            </p:cNvPr>
            <p:cNvCxnSpPr>
              <a:cxnSpLocks/>
            </p:cNvCxnSpPr>
            <p:nvPr/>
          </p:nvCxnSpPr>
          <p:spPr>
            <a:xfrm>
              <a:off x="9110718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2C0BD0DD-8B80-46CE-AA3F-4E6CC6A1C67E}"/>
                </a:ext>
              </a:extLst>
            </p:cNvPr>
            <p:cNvCxnSpPr>
              <a:cxnSpLocks/>
            </p:cNvCxnSpPr>
            <p:nvPr/>
          </p:nvCxnSpPr>
          <p:spPr>
            <a:xfrm>
              <a:off x="10445280" y="223719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AEAD0704-CA58-4C56-98ED-1614C2F2F9BD}"/>
                </a:ext>
              </a:extLst>
            </p:cNvPr>
            <p:cNvCxnSpPr>
              <a:cxnSpLocks/>
            </p:cNvCxnSpPr>
            <p:nvPr/>
          </p:nvCxnSpPr>
          <p:spPr>
            <a:xfrm>
              <a:off x="11700749" y="223719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54A4DF2D-03CC-4494-B8A5-1DDF8FEC2A4F}"/>
                </a:ext>
              </a:extLst>
            </p:cNvPr>
            <p:cNvCxnSpPr>
              <a:cxnSpLocks/>
            </p:cNvCxnSpPr>
            <p:nvPr/>
          </p:nvCxnSpPr>
          <p:spPr>
            <a:xfrm>
              <a:off x="952962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891D7498-3B1F-4308-810E-C3E24A26E4FD}"/>
                </a:ext>
              </a:extLst>
            </p:cNvPr>
            <p:cNvCxnSpPr>
              <a:cxnSpLocks/>
            </p:cNvCxnSpPr>
            <p:nvPr/>
          </p:nvCxnSpPr>
          <p:spPr>
            <a:xfrm>
              <a:off x="2224896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7095A4B0-5462-4EE1-9F0D-6B56E629ADA1}"/>
                </a:ext>
              </a:extLst>
            </p:cNvPr>
            <p:cNvCxnSpPr>
              <a:cxnSpLocks/>
            </p:cNvCxnSpPr>
            <p:nvPr/>
          </p:nvCxnSpPr>
          <p:spPr>
            <a:xfrm>
              <a:off x="3480365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1EE69D31-DD02-448B-857B-8FD6DF63CB37}"/>
                </a:ext>
              </a:extLst>
            </p:cNvPr>
            <p:cNvCxnSpPr>
              <a:cxnSpLocks/>
            </p:cNvCxnSpPr>
            <p:nvPr/>
          </p:nvCxnSpPr>
          <p:spPr>
            <a:xfrm>
              <a:off x="4697938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98996EEA-8C2C-41A2-A6B3-AF1BA4C2FA29}"/>
                </a:ext>
              </a:extLst>
            </p:cNvPr>
            <p:cNvCxnSpPr>
              <a:cxnSpLocks/>
            </p:cNvCxnSpPr>
            <p:nvPr/>
          </p:nvCxnSpPr>
          <p:spPr>
            <a:xfrm>
              <a:off x="5953407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DBE0619B-8344-4F4B-BC3B-AA6379CD0CA7}"/>
                </a:ext>
              </a:extLst>
            </p:cNvPr>
            <p:cNvCxnSpPr>
              <a:cxnSpLocks/>
            </p:cNvCxnSpPr>
            <p:nvPr/>
          </p:nvCxnSpPr>
          <p:spPr>
            <a:xfrm>
              <a:off x="7225341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13D437E7-7080-4DE3-BC0E-25EFE1427113}"/>
                </a:ext>
              </a:extLst>
            </p:cNvPr>
            <p:cNvCxnSpPr>
              <a:cxnSpLocks/>
            </p:cNvCxnSpPr>
            <p:nvPr/>
          </p:nvCxnSpPr>
          <p:spPr>
            <a:xfrm>
              <a:off x="8480810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17E10347-3F59-4599-8854-675920DE59FD}"/>
                </a:ext>
              </a:extLst>
            </p:cNvPr>
            <p:cNvCxnSpPr>
              <a:cxnSpLocks/>
            </p:cNvCxnSpPr>
            <p:nvPr/>
          </p:nvCxnSpPr>
          <p:spPr>
            <a:xfrm>
              <a:off x="9815372" y="2638004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59BDF2D4-7A92-4102-BF22-605B1111F3AC}"/>
                </a:ext>
              </a:extLst>
            </p:cNvPr>
            <p:cNvCxnSpPr>
              <a:cxnSpLocks/>
            </p:cNvCxnSpPr>
            <p:nvPr/>
          </p:nvCxnSpPr>
          <p:spPr>
            <a:xfrm>
              <a:off x="11070841" y="2638004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EB60BB41-51AD-4BC3-BE9C-B995D373A204}"/>
                </a:ext>
              </a:extLst>
            </p:cNvPr>
            <p:cNvCxnSpPr>
              <a:cxnSpLocks/>
            </p:cNvCxnSpPr>
            <p:nvPr/>
          </p:nvCxnSpPr>
          <p:spPr>
            <a:xfrm>
              <a:off x="324956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4716A0C0-57E5-4B0F-83F4-FD8130A484B3}"/>
                </a:ext>
              </a:extLst>
            </p:cNvPr>
            <p:cNvCxnSpPr>
              <a:cxnSpLocks/>
            </p:cNvCxnSpPr>
            <p:nvPr/>
          </p:nvCxnSpPr>
          <p:spPr>
            <a:xfrm>
              <a:off x="1580425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0C34CF23-D1F4-486C-B74F-E9793D540D92}"/>
                </a:ext>
              </a:extLst>
            </p:cNvPr>
            <p:cNvCxnSpPr>
              <a:cxnSpLocks/>
            </p:cNvCxnSpPr>
            <p:nvPr/>
          </p:nvCxnSpPr>
          <p:spPr>
            <a:xfrm>
              <a:off x="2852359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9DBD1BB8-DC4F-4864-A5DA-73B3C0BB8DCA}"/>
                </a:ext>
              </a:extLst>
            </p:cNvPr>
            <p:cNvCxnSpPr>
              <a:cxnSpLocks/>
            </p:cNvCxnSpPr>
            <p:nvPr/>
          </p:nvCxnSpPr>
          <p:spPr>
            <a:xfrm>
              <a:off x="4107828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3D26F7D0-329B-41E3-AD89-3185BD9D0E0E}"/>
                </a:ext>
              </a:extLst>
            </p:cNvPr>
            <p:cNvCxnSpPr>
              <a:cxnSpLocks/>
            </p:cNvCxnSpPr>
            <p:nvPr/>
          </p:nvCxnSpPr>
          <p:spPr>
            <a:xfrm>
              <a:off x="5325401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5997457E-1E90-4BC4-A79F-D4AA86B86140}"/>
                </a:ext>
              </a:extLst>
            </p:cNvPr>
            <p:cNvCxnSpPr>
              <a:cxnSpLocks/>
            </p:cNvCxnSpPr>
            <p:nvPr/>
          </p:nvCxnSpPr>
          <p:spPr>
            <a:xfrm>
              <a:off x="6580870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108CC71F-B75C-4181-8F60-8403BDD24B68}"/>
                </a:ext>
              </a:extLst>
            </p:cNvPr>
            <p:cNvCxnSpPr>
              <a:cxnSpLocks/>
            </p:cNvCxnSpPr>
            <p:nvPr/>
          </p:nvCxnSpPr>
          <p:spPr>
            <a:xfrm>
              <a:off x="7852804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CB6F24F0-9543-45DD-B610-7B7E183E8B96}"/>
                </a:ext>
              </a:extLst>
            </p:cNvPr>
            <p:cNvCxnSpPr>
              <a:cxnSpLocks/>
            </p:cNvCxnSpPr>
            <p:nvPr/>
          </p:nvCxnSpPr>
          <p:spPr>
            <a:xfrm>
              <a:off x="9108273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51AED07C-1B85-41B8-9971-DFC86CDBACB7}"/>
                </a:ext>
              </a:extLst>
            </p:cNvPr>
            <p:cNvCxnSpPr>
              <a:cxnSpLocks/>
            </p:cNvCxnSpPr>
            <p:nvPr/>
          </p:nvCxnSpPr>
          <p:spPr>
            <a:xfrm>
              <a:off x="10442835" y="3066324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12F04BDA-33FC-4A5D-8C8F-DBFA47A2AE45}"/>
                </a:ext>
              </a:extLst>
            </p:cNvPr>
            <p:cNvCxnSpPr>
              <a:cxnSpLocks/>
            </p:cNvCxnSpPr>
            <p:nvPr/>
          </p:nvCxnSpPr>
          <p:spPr>
            <a:xfrm>
              <a:off x="11698304" y="3066324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0480A396-1872-4708-A2E4-CEF5E10A64CA}"/>
                </a:ext>
              </a:extLst>
            </p:cNvPr>
            <p:cNvCxnSpPr>
              <a:cxnSpLocks/>
            </p:cNvCxnSpPr>
            <p:nvPr/>
          </p:nvCxnSpPr>
          <p:spPr>
            <a:xfrm>
              <a:off x="951867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629A3417-EE93-47C0-B679-1087BC3F0335}"/>
                </a:ext>
              </a:extLst>
            </p:cNvPr>
            <p:cNvCxnSpPr>
              <a:cxnSpLocks/>
            </p:cNvCxnSpPr>
            <p:nvPr/>
          </p:nvCxnSpPr>
          <p:spPr>
            <a:xfrm>
              <a:off x="2223801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C0F6908F-C439-4696-89F5-75AAD5CEC7FA}"/>
                </a:ext>
              </a:extLst>
            </p:cNvPr>
            <p:cNvCxnSpPr>
              <a:cxnSpLocks/>
            </p:cNvCxnSpPr>
            <p:nvPr/>
          </p:nvCxnSpPr>
          <p:spPr>
            <a:xfrm>
              <a:off x="3479270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0680A6D0-82AB-4BD9-939A-7401AA999D76}"/>
                </a:ext>
              </a:extLst>
            </p:cNvPr>
            <p:cNvCxnSpPr>
              <a:cxnSpLocks/>
            </p:cNvCxnSpPr>
            <p:nvPr/>
          </p:nvCxnSpPr>
          <p:spPr>
            <a:xfrm>
              <a:off x="4696843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4E726708-ED94-46D6-94C8-95EB1B78EBC0}"/>
                </a:ext>
              </a:extLst>
            </p:cNvPr>
            <p:cNvCxnSpPr>
              <a:cxnSpLocks/>
            </p:cNvCxnSpPr>
            <p:nvPr/>
          </p:nvCxnSpPr>
          <p:spPr>
            <a:xfrm>
              <a:off x="5952312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C653674F-3C07-40D7-992F-2BE12FA555A5}"/>
                </a:ext>
              </a:extLst>
            </p:cNvPr>
            <p:cNvCxnSpPr>
              <a:cxnSpLocks/>
            </p:cNvCxnSpPr>
            <p:nvPr/>
          </p:nvCxnSpPr>
          <p:spPr>
            <a:xfrm>
              <a:off x="7224246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7B395161-786B-4FD2-9138-9E517EC0196A}"/>
                </a:ext>
              </a:extLst>
            </p:cNvPr>
            <p:cNvCxnSpPr>
              <a:cxnSpLocks/>
            </p:cNvCxnSpPr>
            <p:nvPr/>
          </p:nvCxnSpPr>
          <p:spPr>
            <a:xfrm>
              <a:off x="8479715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id="{F770859C-7139-417C-8E4B-35FBE97E2E9C}"/>
                </a:ext>
              </a:extLst>
            </p:cNvPr>
            <p:cNvCxnSpPr>
              <a:cxnSpLocks/>
            </p:cNvCxnSpPr>
            <p:nvPr/>
          </p:nvCxnSpPr>
          <p:spPr>
            <a:xfrm>
              <a:off x="9814277" y="3487591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7FFA94D2-164E-4E86-92D9-BFAC9EA482EC}"/>
                </a:ext>
              </a:extLst>
            </p:cNvPr>
            <p:cNvCxnSpPr>
              <a:cxnSpLocks/>
            </p:cNvCxnSpPr>
            <p:nvPr/>
          </p:nvCxnSpPr>
          <p:spPr>
            <a:xfrm>
              <a:off x="11069746" y="3487591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BFDD2FC7-7916-42C5-9B9B-13019561F745}"/>
                </a:ext>
              </a:extLst>
            </p:cNvPr>
            <p:cNvCxnSpPr>
              <a:cxnSpLocks/>
            </p:cNvCxnSpPr>
            <p:nvPr/>
          </p:nvCxnSpPr>
          <p:spPr>
            <a:xfrm>
              <a:off x="323861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321A7672-1413-470A-A6A4-3C009A8E7276}"/>
                </a:ext>
              </a:extLst>
            </p:cNvPr>
            <p:cNvCxnSpPr>
              <a:cxnSpLocks/>
            </p:cNvCxnSpPr>
            <p:nvPr/>
          </p:nvCxnSpPr>
          <p:spPr>
            <a:xfrm>
              <a:off x="1579330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124F05D1-BF35-4DE0-B4AC-38E536310C7E}"/>
                </a:ext>
              </a:extLst>
            </p:cNvPr>
            <p:cNvCxnSpPr>
              <a:cxnSpLocks/>
            </p:cNvCxnSpPr>
            <p:nvPr/>
          </p:nvCxnSpPr>
          <p:spPr>
            <a:xfrm>
              <a:off x="2851264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4D1730B2-0F84-422D-9EFE-DDD184AD713F}"/>
                </a:ext>
              </a:extLst>
            </p:cNvPr>
            <p:cNvCxnSpPr>
              <a:cxnSpLocks/>
            </p:cNvCxnSpPr>
            <p:nvPr/>
          </p:nvCxnSpPr>
          <p:spPr>
            <a:xfrm>
              <a:off x="4106733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A4186F78-7A9A-4D90-A0F0-BA2BAE18EF0A}"/>
                </a:ext>
              </a:extLst>
            </p:cNvPr>
            <p:cNvCxnSpPr>
              <a:cxnSpLocks/>
            </p:cNvCxnSpPr>
            <p:nvPr/>
          </p:nvCxnSpPr>
          <p:spPr>
            <a:xfrm>
              <a:off x="5324306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377C8E40-618D-43E5-881A-1296E07BA3D8}"/>
                </a:ext>
              </a:extLst>
            </p:cNvPr>
            <p:cNvCxnSpPr>
              <a:cxnSpLocks/>
            </p:cNvCxnSpPr>
            <p:nvPr/>
          </p:nvCxnSpPr>
          <p:spPr>
            <a:xfrm>
              <a:off x="6579775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715F132B-3708-4440-B289-EE4918CD3164}"/>
                </a:ext>
              </a:extLst>
            </p:cNvPr>
            <p:cNvCxnSpPr>
              <a:cxnSpLocks/>
            </p:cNvCxnSpPr>
            <p:nvPr/>
          </p:nvCxnSpPr>
          <p:spPr>
            <a:xfrm>
              <a:off x="7851709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>
              <a:extLst>
                <a:ext uri="{FF2B5EF4-FFF2-40B4-BE49-F238E27FC236}">
                  <a16:creationId xmlns:a16="http://schemas.microsoft.com/office/drawing/2014/main" id="{9BE1A19E-40E9-4594-B48D-32B94C47F13A}"/>
                </a:ext>
              </a:extLst>
            </p:cNvPr>
            <p:cNvCxnSpPr>
              <a:cxnSpLocks/>
            </p:cNvCxnSpPr>
            <p:nvPr/>
          </p:nvCxnSpPr>
          <p:spPr>
            <a:xfrm>
              <a:off x="9107178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id="{A8A82129-D641-4048-AF72-0E260CE347F9}"/>
                </a:ext>
              </a:extLst>
            </p:cNvPr>
            <p:cNvCxnSpPr>
              <a:cxnSpLocks/>
            </p:cNvCxnSpPr>
            <p:nvPr/>
          </p:nvCxnSpPr>
          <p:spPr>
            <a:xfrm>
              <a:off x="10441740" y="3915911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id="{7CC75F4D-BB9C-4818-9758-1F30D5204237}"/>
                </a:ext>
              </a:extLst>
            </p:cNvPr>
            <p:cNvCxnSpPr>
              <a:cxnSpLocks/>
            </p:cNvCxnSpPr>
            <p:nvPr/>
          </p:nvCxnSpPr>
          <p:spPr>
            <a:xfrm>
              <a:off x="11697209" y="3915911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2DCBD582-2B44-4C0A-80FA-8D799BF5AE81}"/>
                </a:ext>
              </a:extLst>
            </p:cNvPr>
            <p:cNvCxnSpPr>
              <a:cxnSpLocks/>
            </p:cNvCxnSpPr>
            <p:nvPr/>
          </p:nvCxnSpPr>
          <p:spPr>
            <a:xfrm>
              <a:off x="973298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2CA69D4D-5F57-47A9-ABB1-2BB0593466A4}"/>
                </a:ext>
              </a:extLst>
            </p:cNvPr>
            <p:cNvCxnSpPr>
              <a:cxnSpLocks/>
            </p:cNvCxnSpPr>
            <p:nvPr/>
          </p:nvCxnSpPr>
          <p:spPr>
            <a:xfrm>
              <a:off x="2245232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8F4AFFBB-7D0B-49F3-BBD3-A28E0E4A569D}"/>
                </a:ext>
              </a:extLst>
            </p:cNvPr>
            <p:cNvCxnSpPr>
              <a:cxnSpLocks/>
            </p:cNvCxnSpPr>
            <p:nvPr/>
          </p:nvCxnSpPr>
          <p:spPr>
            <a:xfrm>
              <a:off x="3500701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AF55DEAE-EEA5-4B34-AB91-A994C3F3880C}"/>
                </a:ext>
              </a:extLst>
            </p:cNvPr>
            <p:cNvCxnSpPr>
              <a:cxnSpLocks/>
            </p:cNvCxnSpPr>
            <p:nvPr/>
          </p:nvCxnSpPr>
          <p:spPr>
            <a:xfrm>
              <a:off x="4718274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3F7D1927-A31B-402C-9575-DB27AC63975D}"/>
                </a:ext>
              </a:extLst>
            </p:cNvPr>
            <p:cNvCxnSpPr>
              <a:cxnSpLocks/>
            </p:cNvCxnSpPr>
            <p:nvPr/>
          </p:nvCxnSpPr>
          <p:spPr>
            <a:xfrm>
              <a:off x="5973743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F20A2598-F0B1-4B21-8C93-445CA0CDA39C}"/>
                </a:ext>
              </a:extLst>
            </p:cNvPr>
            <p:cNvCxnSpPr>
              <a:cxnSpLocks/>
            </p:cNvCxnSpPr>
            <p:nvPr/>
          </p:nvCxnSpPr>
          <p:spPr>
            <a:xfrm>
              <a:off x="7245677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58B13F14-956D-43BC-87C3-10D864C72EC7}"/>
                </a:ext>
              </a:extLst>
            </p:cNvPr>
            <p:cNvCxnSpPr>
              <a:cxnSpLocks/>
            </p:cNvCxnSpPr>
            <p:nvPr/>
          </p:nvCxnSpPr>
          <p:spPr>
            <a:xfrm>
              <a:off x="8501146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F1713A5D-1BBA-4728-899C-5BD1CF020D18}"/>
                </a:ext>
              </a:extLst>
            </p:cNvPr>
            <p:cNvCxnSpPr>
              <a:cxnSpLocks/>
            </p:cNvCxnSpPr>
            <p:nvPr/>
          </p:nvCxnSpPr>
          <p:spPr>
            <a:xfrm>
              <a:off x="9835708" y="4322898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E1EEC6C5-226F-4284-8BDC-4EBE8F704F62}"/>
                </a:ext>
              </a:extLst>
            </p:cNvPr>
            <p:cNvCxnSpPr>
              <a:cxnSpLocks/>
            </p:cNvCxnSpPr>
            <p:nvPr/>
          </p:nvCxnSpPr>
          <p:spPr>
            <a:xfrm>
              <a:off x="11091177" y="4322898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0EC98620-CF78-42DC-9AD3-4AC16C44D452}"/>
                </a:ext>
              </a:extLst>
            </p:cNvPr>
            <p:cNvCxnSpPr>
              <a:cxnSpLocks/>
            </p:cNvCxnSpPr>
            <p:nvPr/>
          </p:nvCxnSpPr>
          <p:spPr>
            <a:xfrm>
              <a:off x="345292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A6F2FAFB-16E6-40D3-A9A5-E382098B141F}"/>
                </a:ext>
              </a:extLst>
            </p:cNvPr>
            <p:cNvCxnSpPr>
              <a:cxnSpLocks/>
            </p:cNvCxnSpPr>
            <p:nvPr/>
          </p:nvCxnSpPr>
          <p:spPr>
            <a:xfrm>
              <a:off x="1600761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0C119755-241F-4EFB-AA6B-16DE65F42775}"/>
                </a:ext>
              </a:extLst>
            </p:cNvPr>
            <p:cNvCxnSpPr>
              <a:cxnSpLocks/>
            </p:cNvCxnSpPr>
            <p:nvPr/>
          </p:nvCxnSpPr>
          <p:spPr>
            <a:xfrm>
              <a:off x="2872695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id="{9B30C0B8-E81F-4ABD-88FD-7D1550A7E8D1}"/>
                </a:ext>
              </a:extLst>
            </p:cNvPr>
            <p:cNvCxnSpPr>
              <a:cxnSpLocks/>
            </p:cNvCxnSpPr>
            <p:nvPr/>
          </p:nvCxnSpPr>
          <p:spPr>
            <a:xfrm>
              <a:off x="4128164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id="{48E04D02-B718-4327-BE81-D543EDA61BDE}"/>
                </a:ext>
              </a:extLst>
            </p:cNvPr>
            <p:cNvCxnSpPr>
              <a:cxnSpLocks/>
            </p:cNvCxnSpPr>
            <p:nvPr/>
          </p:nvCxnSpPr>
          <p:spPr>
            <a:xfrm>
              <a:off x="5345737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>
              <a:extLst>
                <a:ext uri="{FF2B5EF4-FFF2-40B4-BE49-F238E27FC236}">
                  <a16:creationId xmlns:a16="http://schemas.microsoft.com/office/drawing/2014/main" id="{6B76E70E-DD3F-4B1D-BDB5-17D47DD4DD85}"/>
                </a:ext>
              </a:extLst>
            </p:cNvPr>
            <p:cNvCxnSpPr>
              <a:cxnSpLocks/>
            </p:cNvCxnSpPr>
            <p:nvPr/>
          </p:nvCxnSpPr>
          <p:spPr>
            <a:xfrm>
              <a:off x="6601206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id="{C52BF564-2E34-45A8-AA04-992B35B93336}"/>
                </a:ext>
              </a:extLst>
            </p:cNvPr>
            <p:cNvCxnSpPr>
              <a:cxnSpLocks/>
            </p:cNvCxnSpPr>
            <p:nvPr/>
          </p:nvCxnSpPr>
          <p:spPr>
            <a:xfrm>
              <a:off x="7873140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id="{5B507738-7D97-471A-9DD8-3D14F6B75F16}"/>
                </a:ext>
              </a:extLst>
            </p:cNvPr>
            <p:cNvCxnSpPr>
              <a:cxnSpLocks/>
            </p:cNvCxnSpPr>
            <p:nvPr/>
          </p:nvCxnSpPr>
          <p:spPr>
            <a:xfrm>
              <a:off x="9128609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id="{8C991C17-D35C-451D-B9FF-CFFDA05C7101}"/>
                </a:ext>
              </a:extLst>
            </p:cNvPr>
            <p:cNvCxnSpPr>
              <a:cxnSpLocks/>
            </p:cNvCxnSpPr>
            <p:nvPr/>
          </p:nvCxnSpPr>
          <p:spPr>
            <a:xfrm>
              <a:off x="10463171" y="4753310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>
              <a:extLst>
                <a:ext uri="{FF2B5EF4-FFF2-40B4-BE49-F238E27FC236}">
                  <a16:creationId xmlns:a16="http://schemas.microsoft.com/office/drawing/2014/main" id="{6789D19B-5305-418F-8AA3-CF5251AD85FC}"/>
                </a:ext>
              </a:extLst>
            </p:cNvPr>
            <p:cNvCxnSpPr>
              <a:cxnSpLocks/>
            </p:cNvCxnSpPr>
            <p:nvPr/>
          </p:nvCxnSpPr>
          <p:spPr>
            <a:xfrm>
              <a:off x="11718640" y="4753310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B7C1BE95-0C98-4186-A34E-E8A918A51E39}"/>
                </a:ext>
              </a:extLst>
            </p:cNvPr>
            <p:cNvCxnSpPr>
              <a:cxnSpLocks/>
            </p:cNvCxnSpPr>
            <p:nvPr/>
          </p:nvCxnSpPr>
          <p:spPr>
            <a:xfrm>
              <a:off x="957916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C7570239-0FB6-4574-B92A-284C18DF67BA}"/>
                </a:ext>
              </a:extLst>
            </p:cNvPr>
            <p:cNvCxnSpPr>
              <a:cxnSpLocks/>
            </p:cNvCxnSpPr>
            <p:nvPr/>
          </p:nvCxnSpPr>
          <p:spPr>
            <a:xfrm>
              <a:off x="2229850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id="{FD229E05-DD21-494B-94DD-254750F26899}"/>
                </a:ext>
              </a:extLst>
            </p:cNvPr>
            <p:cNvCxnSpPr>
              <a:cxnSpLocks/>
            </p:cNvCxnSpPr>
            <p:nvPr/>
          </p:nvCxnSpPr>
          <p:spPr>
            <a:xfrm>
              <a:off x="3485319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>
              <a:extLst>
                <a:ext uri="{FF2B5EF4-FFF2-40B4-BE49-F238E27FC236}">
                  <a16:creationId xmlns:a16="http://schemas.microsoft.com/office/drawing/2014/main" id="{AD4B7A3C-8307-4B56-BAA1-B46383EC16E4}"/>
                </a:ext>
              </a:extLst>
            </p:cNvPr>
            <p:cNvCxnSpPr>
              <a:cxnSpLocks/>
            </p:cNvCxnSpPr>
            <p:nvPr/>
          </p:nvCxnSpPr>
          <p:spPr>
            <a:xfrm>
              <a:off x="4702892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>
              <a:extLst>
                <a:ext uri="{FF2B5EF4-FFF2-40B4-BE49-F238E27FC236}">
                  <a16:creationId xmlns:a16="http://schemas.microsoft.com/office/drawing/2014/main" id="{AB9F12AB-704E-401B-A7A9-CA6C4DDDFA7C}"/>
                </a:ext>
              </a:extLst>
            </p:cNvPr>
            <p:cNvCxnSpPr>
              <a:cxnSpLocks/>
            </p:cNvCxnSpPr>
            <p:nvPr/>
          </p:nvCxnSpPr>
          <p:spPr>
            <a:xfrm>
              <a:off x="5958361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>
              <a:extLst>
                <a:ext uri="{FF2B5EF4-FFF2-40B4-BE49-F238E27FC236}">
                  <a16:creationId xmlns:a16="http://schemas.microsoft.com/office/drawing/2014/main" id="{3B22B4A5-11FD-45CF-A674-D1AF7560C1BF}"/>
                </a:ext>
              </a:extLst>
            </p:cNvPr>
            <p:cNvCxnSpPr>
              <a:cxnSpLocks/>
            </p:cNvCxnSpPr>
            <p:nvPr/>
          </p:nvCxnSpPr>
          <p:spPr>
            <a:xfrm>
              <a:off x="7230295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B3D5D690-89E8-41A4-829C-0459649A5673}"/>
                </a:ext>
              </a:extLst>
            </p:cNvPr>
            <p:cNvCxnSpPr>
              <a:cxnSpLocks/>
            </p:cNvCxnSpPr>
            <p:nvPr/>
          </p:nvCxnSpPr>
          <p:spPr>
            <a:xfrm>
              <a:off x="8485764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36C5348A-5BEF-4EB8-8BA3-E5B89995E3EB}"/>
                </a:ext>
              </a:extLst>
            </p:cNvPr>
            <p:cNvCxnSpPr>
              <a:cxnSpLocks/>
            </p:cNvCxnSpPr>
            <p:nvPr/>
          </p:nvCxnSpPr>
          <p:spPr>
            <a:xfrm>
              <a:off x="9820326" y="520850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>
              <a:extLst>
                <a:ext uri="{FF2B5EF4-FFF2-40B4-BE49-F238E27FC236}">
                  <a16:creationId xmlns:a16="http://schemas.microsoft.com/office/drawing/2014/main" id="{2327E0A0-5977-4DC0-B460-B60A8C0FFAFC}"/>
                </a:ext>
              </a:extLst>
            </p:cNvPr>
            <p:cNvCxnSpPr>
              <a:cxnSpLocks/>
            </p:cNvCxnSpPr>
            <p:nvPr/>
          </p:nvCxnSpPr>
          <p:spPr>
            <a:xfrm>
              <a:off x="11075795" y="520850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>
              <a:extLst>
                <a:ext uri="{FF2B5EF4-FFF2-40B4-BE49-F238E27FC236}">
                  <a16:creationId xmlns:a16="http://schemas.microsoft.com/office/drawing/2014/main" id="{A18C4B90-52AA-413C-8F8C-053B7128BFAC}"/>
                </a:ext>
              </a:extLst>
            </p:cNvPr>
            <p:cNvCxnSpPr>
              <a:cxnSpLocks/>
            </p:cNvCxnSpPr>
            <p:nvPr/>
          </p:nvCxnSpPr>
          <p:spPr>
            <a:xfrm>
              <a:off x="329910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id="{669DD23F-3E2A-4F52-B070-2D7F693F1847}"/>
                </a:ext>
              </a:extLst>
            </p:cNvPr>
            <p:cNvCxnSpPr>
              <a:cxnSpLocks/>
            </p:cNvCxnSpPr>
            <p:nvPr/>
          </p:nvCxnSpPr>
          <p:spPr>
            <a:xfrm>
              <a:off x="1585379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>
              <a:extLst>
                <a:ext uri="{FF2B5EF4-FFF2-40B4-BE49-F238E27FC236}">
                  <a16:creationId xmlns:a16="http://schemas.microsoft.com/office/drawing/2014/main" id="{A12E52C6-E93B-459F-8A3E-C675D1B3E455}"/>
                </a:ext>
              </a:extLst>
            </p:cNvPr>
            <p:cNvCxnSpPr>
              <a:cxnSpLocks/>
            </p:cNvCxnSpPr>
            <p:nvPr/>
          </p:nvCxnSpPr>
          <p:spPr>
            <a:xfrm>
              <a:off x="2857313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>
              <a:extLst>
                <a:ext uri="{FF2B5EF4-FFF2-40B4-BE49-F238E27FC236}">
                  <a16:creationId xmlns:a16="http://schemas.microsoft.com/office/drawing/2014/main" id="{ACE612DB-97B0-4B6E-B1E6-9D2F8EC49C6A}"/>
                </a:ext>
              </a:extLst>
            </p:cNvPr>
            <p:cNvCxnSpPr>
              <a:cxnSpLocks/>
            </p:cNvCxnSpPr>
            <p:nvPr/>
          </p:nvCxnSpPr>
          <p:spPr>
            <a:xfrm>
              <a:off x="4112782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>
              <a:extLst>
                <a:ext uri="{FF2B5EF4-FFF2-40B4-BE49-F238E27FC236}">
                  <a16:creationId xmlns:a16="http://schemas.microsoft.com/office/drawing/2014/main" id="{7B3B30A8-4641-44C3-BA34-51D52DC0BCC2}"/>
                </a:ext>
              </a:extLst>
            </p:cNvPr>
            <p:cNvCxnSpPr>
              <a:cxnSpLocks/>
            </p:cNvCxnSpPr>
            <p:nvPr/>
          </p:nvCxnSpPr>
          <p:spPr>
            <a:xfrm>
              <a:off x="5330355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>
              <a:extLst>
                <a:ext uri="{FF2B5EF4-FFF2-40B4-BE49-F238E27FC236}">
                  <a16:creationId xmlns:a16="http://schemas.microsoft.com/office/drawing/2014/main" id="{4C028BC7-4D4C-41C8-8531-31D132C5B75F}"/>
                </a:ext>
              </a:extLst>
            </p:cNvPr>
            <p:cNvCxnSpPr>
              <a:cxnSpLocks/>
            </p:cNvCxnSpPr>
            <p:nvPr/>
          </p:nvCxnSpPr>
          <p:spPr>
            <a:xfrm>
              <a:off x="6585824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>
              <a:extLst>
                <a:ext uri="{FF2B5EF4-FFF2-40B4-BE49-F238E27FC236}">
                  <a16:creationId xmlns:a16="http://schemas.microsoft.com/office/drawing/2014/main" id="{A46B8939-13FE-44C4-B14A-17BFD0B0752A}"/>
                </a:ext>
              </a:extLst>
            </p:cNvPr>
            <p:cNvCxnSpPr>
              <a:cxnSpLocks/>
            </p:cNvCxnSpPr>
            <p:nvPr/>
          </p:nvCxnSpPr>
          <p:spPr>
            <a:xfrm>
              <a:off x="7857758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>
              <a:extLst>
                <a:ext uri="{FF2B5EF4-FFF2-40B4-BE49-F238E27FC236}">
                  <a16:creationId xmlns:a16="http://schemas.microsoft.com/office/drawing/2014/main" id="{247001F9-33F2-4FED-8FB6-5C3534D5CC67}"/>
                </a:ext>
              </a:extLst>
            </p:cNvPr>
            <p:cNvCxnSpPr>
              <a:cxnSpLocks/>
            </p:cNvCxnSpPr>
            <p:nvPr/>
          </p:nvCxnSpPr>
          <p:spPr>
            <a:xfrm>
              <a:off x="9113227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>
              <a:extLst>
                <a:ext uri="{FF2B5EF4-FFF2-40B4-BE49-F238E27FC236}">
                  <a16:creationId xmlns:a16="http://schemas.microsoft.com/office/drawing/2014/main" id="{D7520765-ADB1-4A10-82D7-290DE0AE6FA9}"/>
                </a:ext>
              </a:extLst>
            </p:cNvPr>
            <p:cNvCxnSpPr>
              <a:cxnSpLocks/>
            </p:cNvCxnSpPr>
            <p:nvPr/>
          </p:nvCxnSpPr>
          <p:spPr>
            <a:xfrm>
              <a:off x="10447789" y="563682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>
              <a:extLst>
                <a:ext uri="{FF2B5EF4-FFF2-40B4-BE49-F238E27FC236}">
                  <a16:creationId xmlns:a16="http://schemas.microsoft.com/office/drawing/2014/main" id="{A1C75966-E14E-4E8F-BB3F-D1BC3A7790B9}"/>
                </a:ext>
              </a:extLst>
            </p:cNvPr>
            <p:cNvCxnSpPr>
              <a:cxnSpLocks/>
            </p:cNvCxnSpPr>
            <p:nvPr/>
          </p:nvCxnSpPr>
          <p:spPr>
            <a:xfrm>
              <a:off x="11703258" y="563682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41B0E91B-EA87-4C00-959E-3991C93BB76F}"/>
              </a:ext>
            </a:extLst>
          </p:cNvPr>
          <p:cNvSpPr/>
          <p:nvPr/>
        </p:nvSpPr>
        <p:spPr>
          <a:xfrm>
            <a:off x="-26895" y="5205069"/>
            <a:ext cx="12295758" cy="1679825"/>
          </a:xfrm>
          <a:prstGeom prst="rect">
            <a:avLst/>
          </a:prstGeom>
          <a:solidFill>
            <a:srgbClr val="5345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793DE9-0E0F-4A5E-B31A-40DDCE8C07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5105">
            <a:off x="6184468" y="1229140"/>
            <a:ext cx="977821" cy="1228544"/>
          </a:xfrm>
          <a:prstGeom prst="rect">
            <a:avLst/>
          </a:prstGeom>
        </p:spPr>
      </p:pic>
      <p:pic>
        <p:nvPicPr>
          <p:cNvPr id="273" name="Picture 272">
            <a:extLst>
              <a:ext uri="{FF2B5EF4-FFF2-40B4-BE49-F238E27FC236}">
                <a16:creationId xmlns:a16="http://schemas.microsoft.com/office/drawing/2014/main" id="{82F5BA9B-96F2-4A56-881E-F7BD7BD444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55" t="35824" r="19525" b="32407"/>
          <a:stretch/>
        </p:blipFill>
        <p:spPr>
          <a:xfrm>
            <a:off x="4733497" y="2878137"/>
            <a:ext cx="1522246" cy="1552934"/>
          </a:xfrm>
          <a:prstGeom prst="rect">
            <a:avLst/>
          </a:prstGeom>
        </p:spPr>
      </p:pic>
      <p:pic>
        <p:nvPicPr>
          <p:cNvPr id="275" name="Picture 274">
            <a:extLst>
              <a:ext uri="{FF2B5EF4-FFF2-40B4-BE49-F238E27FC236}">
                <a16:creationId xmlns:a16="http://schemas.microsoft.com/office/drawing/2014/main" id="{6C1EED7A-95B0-45F3-8A4D-79E0E84D6BE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75" b="96625" l="10000" r="90000">
                        <a14:foregroundMark x1="34783" y1="3375" x2="37391" y2="10500"/>
                        <a14:foregroundMark x1="28478" y1="89500" x2="34783" y2="91375"/>
                        <a14:foregroundMark x1="34783" y1="91375" x2="51739" y2="88875"/>
                        <a14:foregroundMark x1="47609" y1="90000" x2="50000" y2="97500"/>
                        <a14:foregroundMark x1="50000" y1="97500" x2="56848" y2="96625"/>
                        <a14:foregroundMark x1="56848" y1="96625" x2="57717" y2="96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0733">
            <a:off x="9451052" y="1365562"/>
            <a:ext cx="1213796" cy="1055475"/>
          </a:xfrm>
          <a:prstGeom prst="rect">
            <a:avLst/>
          </a:prstGeom>
        </p:spPr>
      </p:pic>
      <p:pic>
        <p:nvPicPr>
          <p:cNvPr id="276" name="Picture 275">
            <a:extLst>
              <a:ext uri="{FF2B5EF4-FFF2-40B4-BE49-F238E27FC236}">
                <a16:creationId xmlns:a16="http://schemas.microsoft.com/office/drawing/2014/main" id="{08A9BFAC-0A9D-4FA2-92EE-2E1E65E9515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1" t="70308" r="19083" b="-1470"/>
          <a:stretch/>
        </p:blipFill>
        <p:spPr>
          <a:xfrm>
            <a:off x="6399587" y="4710175"/>
            <a:ext cx="1173378" cy="1178520"/>
          </a:xfrm>
          <a:prstGeom prst="rect">
            <a:avLst/>
          </a:prstGeom>
        </p:spPr>
      </p:pic>
      <p:pic>
        <p:nvPicPr>
          <p:cNvPr id="277" name="Picture 276">
            <a:extLst>
              <a:ext uri="{FF2B5EF4-FFF2-40B4-BE49-F238E27FC236}">
                <a16:creationId xmlns:a16="http://schemas.microsoft.com/office/drawing/2014/main" id="{23888FF6-FBD7-40CC-B0AB-139A40B943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71" t="1113" r="20126" b="66633"/>
          <a:stretch/>
        </p:blipFill>
        <p:spPr>
          <a:xfrm>
            <a:off x="9348054" y="4132537"/>
            <a:ext cx="1302724" cy="135888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49C8D1E-6540-4E26-A8AB-71C674861AB7}"/>
              </a:ext>
            </a:extLst>
          </p:cNvPr>
          <p:cNvGrpSpPr/>
          <p:nvPr/>
        </p:nvGrpSpPr>
        <p:grpSpPr>
          <a:xfrm>
            <a:off x="-168440" y="-218978"/>
            <a:ext cx="12437303" cy="1246841"/>
            <a:chOff x="-168440" y="-36098"/>
            <a:chExt cx="12437303" cy="1246841"/>
          </a:xfrm>
          <a:effectLst>
            <a:outerShdw blurRad="139700" dist="101600" dir="5400000" algn="t" rotWithShape="0">
              <a:prstClr val="black">
                <a:alpha val="51000"/>
              </a:prstClr>
            </a:outerShdw>
          </a:effectLst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1976031-50DA-4A5B-A506-FB2059E525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8440" y="-36096"/>
              <a:ext cx="5089358" cy="124683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A2C4EB8-5835-4518-BF93-2363D613C3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7"/>
            <a:stretch/>
          </p:blipFill>
          <p:spPr>
            <a:xfrm>
              <a:off x="4920918" y="-36097"/>
              <a:ext cx="4523568" cy="124683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2483216-91C3-4F96-8921-3BFC93178C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7" r="33387"/>
            <a:stretch/>
          </p:blipFill>
          <p:spPr>
            <a:xfrm>
              <a:off x="9444486" y="-36098"/>
              <a:ext cx="2824377" cy="1246839"/>
            </a:xfrm>
            <a:prstGeom prst="rect">
              <a:avLst/>
            </a:prstGeom>
          </p:spPr>
        </p:pic>
      </p:grpSp>
      <p:pic>
        <p:nvPicPr>
          <p:cNvPr id="17" name="!!Picture 16">
            <a:extLst>
              <a:ext uri="{FF2B5EF4-FFF2-40B4-BE49-F238E27FC236}">
                <a16:creationId xmlns:a16="http://schemas.microsoft.com/office/drawing/2014/main" id="{9C0FF099-7FFA-40B8-918D-826D17C697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44441" y="1230048"/>
            <a:ext cx="3840480" cy="3775885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182DB4A-D344-4F6C-B682-FB922F046D4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189666" y="4491494"/>
            <a:ext cx="998522" cy="998522"/>
          </a:xfrm>
          <a:prstGeom prst="rect">
            <a:avLst/>
          </a:prstGeom>
          <a:effectLst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BC1CC82-528E-4DD7-A162-D7803444CEC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70601" y="4491494"/>
            <a:ext cx="998522" cy="998522"/>
          </a:xfrm>
          <a:prstGeom prst="rect">
            <a:avLst/>
          </a:prstGeom>
          <a:effectLst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EFBE8C8-008C-4EA4-8B86-7A75D4B337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897" y="1267053"/>
            <a:ext cx="3840480" cy="3775885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611AC6-741F-432C-A126-EA64DCB7C9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9713" y="4479889"/>
            <a:ext cx="998522" cy="998522"/>
          </a:xfrm>
          <a:prstGeom prst="rect">
            <a:avLst/>
          </a:prstGeom>
          <a:effectLst/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C5335F6-9AC5-4F25-9C74-BECA011D6B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648" y="4479889"/>
            <a:ext cx="998522" cy="998522"/>
          </a:xfrm>
          <a:prstGeom prst="rect">
            <a:avLst/>
          </a:prstGeom>
          <a:effectLst/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5E6AE55-176C-4453-947F-EC2FDC555233}"/>
              </a:ext>
            </a:extLst>
          </p:cNvPr>
          <p:cNvSpPr txBox="1"/>
          <p:nvPr/>
        </p:nvSpPr>
        <p:spPr>
          <a:xfrm>
            <a:off x="3966344" y="2495674"/>
            <a:ext cx="8539517" cy="286232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rightRoom" dir="t"/>
            </a:scene3d>
            <a:sp3d extrusionH="133350" contourW="12700" prstMaterial="metal">
              <a:bevelT w="69850" h="25400"/>
              <a:contourClr>
                <a:schemeClr val="bg1"/>
              </a:contourClr>
            </a:sp3d>
          </a:bodyPr>
          <a:lstStyle>
            <a:defPPr>
              <a:defRPr lang="en-US"/>
            </a:defPPr>
            <a:lvl1pPr algn="ctr">
              <a:defRPr sz="4800" b="1">
                <a:solidFill>
                  <a:srgbClr val="EF6B94"/>
                </a:solidFill>
                <a:effectLst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  <a:latin typeface="UTM Cookies" panose="02040603050506020204" pitchFamily="18" charset="0"/>
              </a:defRPr>
            </a:lvl1pPr>
          </a:lstStyle>
          <a:p>
            <a:r>
              <a:rPr lang="en-US" sz="6000" dirty="0" err="1"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Phân</a:t>
            </a:r>
            <a:r>
              <a:rPr lang="en-US" sz="6000" dirty="0"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 </a:t>
            </a:r>
            <a:r>
              <a:rPr lang="en-US" sz="6000" dirty="0" err="1"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số</a:t>
            </a:r>
            <a:r>
              <a:rPr lang="en-US" sz="6000" dirty="0"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 </a:t>
            </a:r>
            <a:r>
              <a:rPr lang="en-US" sz="6000" dirty="0" err="1"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và</a:t>
            </a:r>
            <a:r>
              <a:rPr lang="en-US" sz="6000" dirty="0"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 </a:t>
            </a:r>
          </a:p>
          <a:p>
            <a:r>
              <a:rPr lang="en-US" sz="6000" dirty="0" err="1"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phép</a:t>
            </a:r>
            <a:r>
              <a:rPr lang="en-US" sz="6000" dirty="0"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 chia </a:t>
            </a:r>
            <a:r>
              <a:rPr lang="en-US" sz="6000" dirty="0" err="1"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số</a:t>
            </a:r>
            <a:r>
              <a:rPr lang="en-US" sz="6000" dirty="0"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 </a:t>
            </a:r>
            <a:r>
              <a:rPr lang="en-US" sz="6000" dirty="0" err="1"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tự</a:t>
            </a:r>
            <a:r>
              <a:rPr lang="en-US" sz="6000" dirty="0"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 </a:t>
            </a:r>
            <a:r>
              <a:rPr lang="en-US" sz="6000" dirty="0" err="1"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nhiên</a:t>
            </a:r>
            <a:r>
              <a:rPr lang="en-US" sz="6000" dirty="0"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 </a:t>
            </a:r>
          </a:p>
          <a:p>
            <a:r>
              <a:rPr lang="en-US" sz="6000" dirty="0"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(</a:t>
            </a:r>
            <a:r>
              <a:rPr lang="en-US" sz="6000" dirty="0" err="1"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tiếp</a:t>
            </a:r>
            <a:r>
              <a:rPr lang="en-US" sz="6000" dirty="0"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 </a:t>
            </a:r>
            <a:r>
              <a:rPr lang="en-US" sz="6000" dirty="0" err="1"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theo</a:t>
            </a:r>
            <a:r>
              <a:rPr lang="en-US" sz="6000" dirty="0"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33435B1-314A-426D-A7CF-89F3E20955B1}"/>
              </a:ext>
            </a:extLst>
          </p:cNvPr>
          <p:cNvSpPr txBox="1"/>
          <p:nvPr/>
        </p:nvSpPr>
        <p:spPr>
          <a:xfrm>
            <a:off x="7124142" y="1407869"/>
            <a:ext cx="243085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spc="600" dirty="0" err="1">
                <a:solidFill>
                  <a:schemeClr val="accent2">
                    <a:lumMod val="75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UVN Banh Mi" pitchFamily="2" charset="0"/>
                <a:cs typeface="Courier New" panose="02070309020205020404" pitchFamily="49" charset="0"/>
              </a:rPr>
              <a:t>Toán</a:t>
            </a:r>
            <a:endParaRPr lang="en-US" sz="8000" spc="600" dirty="0">
              <a:solidFill>
                <a:schemeClr val="accent2">
                  <a:lumMod val="75000"/>
                </a:schemeClr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UVN Banh Mi" pitchFamily="2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63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5E-6 3.7037E-6 L -1.00391 3.7037E-6 " pathEditMode="relative" rAng="0" ptsTypes="AA">
                                          <p:cBhvr>
                                            <p:cTn id="6" dur="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019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2" fill="hold" grpId="0" nodeType="withEffect" p14:presetBounceEnd="20000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9" dur="2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0" dur="2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16" presetClass="entr" presetSubtype="21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3.7037E-6 L -1.00443 3.7037E-6 " pathEditMode="relative" rAng="0" ptsTypes="AA">
                                          <p:cBhvr>
                                            <p:cTn id="15" dur="5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022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3.7037E-7 L -1.00351 3.7037E-7 " pathEditMode="relative" rAng="0" ptsTypes="AA">
                                          <p:cBhvr>
                                            <p:cTn id="17" dur="5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018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19" dur="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0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21" dur="5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1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1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2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2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60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 tmFilter="0, 0; .2, .5; .8, .5; 1, 0"/>
                                            <p:tgtEl>
                                              <p:spTgt spid="27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2" dur="250" autoRev="1" fill="hold"/>
                                            <p:tgtEl>
                                              <p:spTgt spid="27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5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 tmFilter="0, 0; .2, .5; .8, .5; 1, 0"/>
                                            <p:tgtEl>
                                              <p:spTgt spid="27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8" dur="250" autoRev="1" fill="hold"/>
                                            <p:tgtEl>
                                              <p:spTgt spid="27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9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 tmFilter="0, 0; .2, .5; .8, .5; 1, 0"/>
                                            <p:tgtEl>
                                              <p:spTgt spid="27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1" dur="250" autoRev="1" fill="hold"/>
                                            <p:tgtEl>
                                              <p:spTgt spid="27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27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27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/>
          <p:bldP spid="3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5E-6 3.7037E-6 L -1.00391 3.7037E-6 " pathEditMode="relative" rAng="0" ptsTypes="AA">
                                          <p:cBhvr>
                                            <p:cTn id="6" dur="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019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2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2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2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16" presetClass="entr" presetSubtype="21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3.7037E-6 L -1.00443 3.7037E-6 " pathEditMode="relative" rAng="0" ptsTypes="AA">
                                          <p:cBhvr>
                                            <p:cTn id="15" dur="5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022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3.7037E-7 L -1.00351 3.7037E-7 " pathEditMode="relative" rAng="0" ptsTypes="AA">
                                          <p:cBhvr>
                                            <p:cTn id="17" dur="5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018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19" dur="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0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21" dur="5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1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1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2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2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60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 tmFilter="0, 0; .2, .5; .8, .5; 1, 0"/>
                                            <p:tgtEl>
                                              <p:spTgt spid="27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2" dur="250" autoRev="1" fill="hold"/>
                                            <p:tgtEl>
                                              <p:spTgt spid="27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5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 tmFilter="0, 0; .2, .5; .8, .5; 1, 0"/>
                                            <p:tgtEl>
                                              <p:spTgt spid="27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8" dur="250" autoRev="1" fill="hold"/>
                                            <p:tgtEl>
                                              <p:spTgt spid="27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9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 tmFilter="0, 0; .2, .5; .8, .5; 1, 0"/>
                                            <p:tgtEl>
                                              <p:spTgt spid="27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1" dur="250" autoRev="1" fill="hold"/>
                                            <p:tgtEl>
                                              <p:spTgt spid="27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27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27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/>
          <p:bldP spid="36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73985448-A4A0-498D-90F4-D90BD444125F}"/>
              </a:ext>
            </a:extLst>
          </p:cNvPr>
          <p:cNvSpPr/>
          <p:nvPr/>
        </p:nvSpPr>
        <p:spPr>
          <a:xfrm>
            <a:off x="469202" y="231049"/>
            <a:ext cx="11261624" cy="5827751"/>
          </a:xfrm>
          <a:prstGeom prst="roundRect">
            <a:avLst>
              <a:gd name="adj" fmla="val 12176"/>
            </a:avLst>
          </a:prstGeom>
          <a:solidFill>
            <a:srgbClr val="FCF9DA"/>
          </a:solidFill>
          <a:ln w="66675">
            <a:solidFill>
              <a:schemeClr val="bg1"/>
            </a:solidFill>
          </a:ln>
          <a:effectLst>
            <a:outerShdw blurRad="127000" dist="190500" dir="2700000" sx="99000" sy="99000" algn="tl" rotWithShape="0">
              <a:srgbClr val="960C16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191ADEA-3E38-490F-815C-9462C85FA7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392" y="5302890"/>
            <a:ext cx="2381250" cy="1514475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119" name="TextBox 118">
            <a:extLst>
              <a:ext uri="{FF2B5EF4-FFF2-40B4-BE49-F238E27FC236}">
                <a16:creationId xmlns:a16="http://schemas.microsoft.com/office/drawing/2014/main" id="{D8365D8C-3460-4837-8EE7-B33E47842154}"/>
              </a:ext>
            </a:extLst>
          </p:cNvPr>
          <p:cNvSpPr txBox="1"/>
          <p:nvPr/>
        </p:nvSpPr>
        <p:spPr>
          <a:xfrm>
            <a:off x="11793143" y="96564"/>
            <a:ext cx="3016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F21DEE4A-D486-4B46-A994-26F7FF28F910}"/>
              </a:ext>
            </a:extLst>
          </p:cNvPr>
          <p:cNvGrpSpPr/>
          <p:nvPr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1ABCB39F-EFEE-443E-BECB-B8356A6E3FFE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153E4BE6-5527-4C6E-AF70-98A8DE3B6B59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Arrow: Chevron 132">
              <a:extLst>
                <a:ext uri="{FF2B5EF4-FFF2-40B4-BE49-F238E27FC236}">
                  <a16:creationId xmlns:a16="http://schemas.microsoft.com/office/drawing/2014/main" id="{9B90A767-7EC7-40D4-A1A0-FD56279680CF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F4EE8610-348F-4FFE-B37C-507A0A5CB7A8}"/>
              </a:ext>
            </a:extLst>
          </p:cNvPr>
          <p:cNvSpPr txBox="1"/>
          <p:nvPr/>
        </p:nvSpPr>
        <p:spPr>
          <a:xfrm>
            <a:off x="961893" y="134063"/>
            <a:ext cx="26821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FF6600"/>
                </a:solidFill>
                <a:latin typeface="UTM Cookies" panose="02040603050506020204" pitchFamily="18" charset="0"/>
              </a:rPr>
              <a:t>Nhận xét</a:t>
            </a:r>
            <a:endParaRPr lang="en-US" sz="4400" b="1" dirty="0">
              <a:solidFill>
                <a:srgbClr val="FF6600"/>
              </a:solidFill>
              <a:latin typeface="UTM Cookies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19B5372-A2B7-4117-9888-6E95CBE3CBD8}"/>
                  </a:ext>
                </a:extLst>
              </p:cNvPr>
              <p:cNvSpPr txBox="1"/>
              <p:nvPr/>
            </p:nvSpPr>
            <p:spPr>
              <a:xfrm>
                <a:off x="4465374" y="431950"/>
                <a:ext cx="4293612" cy="10149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spc="300">
                    <a:solidFill>
                      <a:srgbClr val="FF6600"/>
                    </a:solidFill>
                    <a:latin typeface="Tahoma" panose="020B0604030504040204" pitchFamily="34" charset="0"/>
                  </a:rPr>
                  <a:t>So sánh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66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66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66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 spc="300">
                    <a:solidFill>
                      <a:srgbClr val="FF6600"/>
                    </a:solidFill>
                    <a:latin typeface="Tahoma" panose="020B0604030504040204" pitchFamily="34" charset="0"/>
                  </a:rPr>
                  <a:t> và 1.</a:t>
                </a: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19B5372-A2B7-4117-9888-6E95CBE3CB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5374" y="431950"/>
                <a:ext cx="4293612" cy="1014958"/>
              </a:xfrm>
              <a:prstGeom prst="rect">
                <a:avLst/>
              </a:prstGeom>
              <a:blipFill>
                <a:blip r:embed="rId4"/>
                <a:stretch>
                  <a:fillRect l="-4403" b="-72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" name="Picture 41">
            <a:extLst>
              <a:ext uri="{FF2B5EF4-FFF2-40B4-BE49-F238E27FC236}">
                <a16:creationId xmlns:a16="http://schemas.microsoft.com/office/drawing/2014/main" id="{4E35512C-2B99-41D8-9ED6-3FFEB69C6A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223962">
            <a:off x="-344767" y="4874812"/>
            <a:ext cx="971450" cy="1088348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A471C88-F877-4CDF-BDD5-C57E08BD6B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434374">
            <a:off x="92114" y="6330605"/>
            <a:ext cx="462733" cy="518415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0181A28-B2BA-4549-898D-F812B0C5C0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42866">
            <a:off x="2123670" y="6430357"/>
            <a:ext cx="476725" cy="514864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7811B2C-33D4-4F09-8A34-8229E43DDB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381982">
            <a:off x="1804837" y="5299209"/>
            <a:ext cx="363072" cy="392118"/>
          </a:xfrm>
          <a:prstGeom prst="rect">
            <a:avLst/>
          </a:prstGeom>
          <a:effectLst/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1C0EC7D-3BAE-4CFD-AF47-F9F1561975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7" r="7207"/>
          <a:stretch/>
        </p:blipFill>
        <p:spPr>
          <a:xfrm rot="1162434">
            <a:off x="12316" y="5627424"/>
            <a:ext cx="543057" cy="68528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C466181A-53DC-4394-AFD7-B86F369A1B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10219" r="55802" b="51850"/>
          <a:stretch>
            <a:fillRect/>
          </a:stretch>
        </p:blipFill>
        <p:spPr>
          <a:xfrm>
            <a:off x="3296576" y="1462935"/>
            <a:ext cx="1371600" cy="1371600"/>
          </a:xfrm>
          <a:custGeom>
            <a:avLst/>
            <a:gdLst>
              <a:gd name="connsiteX0" fmla="*/ 571500 w 1143000"/>
              <a:gd name="connsiteY0" fmla="*/ 0 h 1143000"/>
              <a:gd name="connsiteX1" fmla="*/ 1143000 w 1143000"/>
              <a:gd name="connsiteY1" fmla="*/ 571500 h 1143000"/>
              <a:gd name="connsiteX2" fmla="*/ 571500 w 1143000"/>
              <a:gd name="connsiteY2" fmla="*/ 1143000 h 1143000"/>
              <a:gd name="connsiteX3" fmla="*/ 0 w 1143000"/>
              <a:gd name="connsiteY3" fmla="*/ 571500 h 1143000"/>
              <a:gd name="connsiteX4" fmla="*/ 571500 w 11430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" h="1143000">
                <a:moveTo>
                  <a:pt x="571500" y="0"/>
                </a:moveTo>
                <a:cubicBezTo>
                  <a:pt x="887131" y="0"/>
                  <a:pt x="1143000" y="255869"/>
                  <a:pt x="1143000" y="571500"/>
                </a:cubicBezTo>
                <a:cubicBezTo>
                  <a:pt x="1143000" y="887131"/>
                  <a:pt x="887131" y="1143000"/>
                  <a:pt x="571500" y="1143000"/>
                </a:cubicBezTo>
                <a:cubicBezTo>
                  <a:pt x="255869" y="1143000"/>
                  <a:pt x="0" y="887131"/>
                  <a:pt x="0" y="571500"/>
                </a:cubicBezTo>
                <a:cubicBezTo>
                  <a:pt x="0" y="255869"/>
                  <a:pt x="255869" y="0"/>
                  <a:pt x="571500" y="0"/>
                </a:cubicBezTo>
                <a:close/>
              </a:path>
            </a:pathLst>
          </a:cu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0DAE7DD5-B91C-42F9-B578-A5C55AA354A1}"/>
              </a:ext>
            </a:extLst>
          </p:cNvPr>
          <p:cNvCxnSpPr>
            <a:cxnSpLocks/>
            <a:stCxn id="83" idx="0"/>
            <a:endCxn id="83" idx="2"/>
          </p:cNvCxnSpPr>
          <p:nvPr/>
        </p:nvCxnSpPr>
        <p:spPr>
          <a:xfrm>
            <a:off x="3982376" y="1462935"/>
            <a:ext cx="0" cy="13716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004F2FB-E23F-4D8A-878E-531FA3E7B8A9}"/>
              </a:ext>
            </a:extLst>
          </p:cNvPr>
          <p:cNvCxnSpPr>
            <a:cxnSpLocks/>
            <a:stCxn id="83" idx="3"/>
            <a:endCxn id="83" idx="1"/>
          </p:cNvCxnSpPr>
          <p:nvPr/>
        </p:nvCxnSpPr>
        <p:spPr>
          <a:xfrm>
            <a:off x="3296576" y="2148735"/>
            <a:ext cx="1371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CCB0B3AD-C121-4618-A37A-CEF6699DD603}"/>
                  </a:ext>
                </a:extLst>
              </p:cNvPr>
              <p:cNvSpPr txBox="1"/>
              <p:nvPr/>
            </p:nvSpPr>
            <p:spPr>
              <a:xfrm>
                <a:off x="5207184" y="3319368"/>
                <a:ext cx="914401" cy="12220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en-US" sz="440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CCB0B3AD-C121-4618-A37A-CEF6699DD6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7184" y="3319368"/>
                <a:ext cx="914401" cy="122200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6" name="Picture 115">
            <a:extLst>
              <a:ext uri="{FF2B5EF4-FFF2-40B4-BE49-F238E27FC236}">
                <a16:creationId xmlns:a16="http://schemas.microsoft.com/office/drawing/2014/main" id="{24E6E838-DB8C-424A-9147-14969B5F48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10219" r="55802" b="51850"/>
          <a:stretch>
            <a:fillRect/>
          </a:stretch>
        </p:blipFill>
        <p:spPr>
          <a:xfrm>
            <a:off x="8574174" y="1393041"/>
            <a:ext cx="1371600" cy="1371600"/>
          </a:xfrm>
          <a:custGeom>
            <a:avLst/>
            <a:gdLst>
              <a:gd name="connsiteX0" fmla="*/ 571500 w 1143000"/>
              <a:gd name="connsiteY0" fmla="*/ 0 h 1143000"/>
              <a:gd name="connsiteX1" fmla="*/ 1143000 w 1143000"/>
              <a:gd name="connsiteY1" fmla="*/ 571500 h 1143000"/>
              <a:gd name="connsiteX2" fmla="*/ 571500 w 1143000"/>
              <a:gd name="connsiteY2" fmla="*/ 1143000 h 1143000"/>
              <a:gd name="connsiteX3" fmla="*/ 0 w 1143000"/>
              <a:gd name="connsiteY3" fmla="*/ 571500 h 1143000"/>
              <a:gd name="connsiteX4" fmla="*/ 571500 w 11430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" h="1143000">
                <a:moveTo>
                  <a:pt x="571500" y="0"/>
                </a:moveTo>
                <a:cubicBezTo>
                  <a:pt x="887131" y="0"/>
                  <a:pt x="1143000" y="255869"/>
                  <a:pt x="1143000" y="571500"/>
                </a:cubicBezTo>
                <a:cubicBezTo>
                  <a:pt x="1143000" y="887131"/>
                  <a:pt x="887131" y="1143000"/>
                  <a:pt x="571500" y="1143000"/>
                </a:cubicBezTo>
                <a:cubicBezTo>
                  <a:pt x="255869" y="1143000"/>
                  <a:pt x="0" y="887131"/>
                  <a:pt x="0" y="571500"/>
                </a:cubicBezTo>
                <a:cubicBezTo>
                  <a:pt x="0" y="255869"/>
                  <a:pt x="255869" y="0"/>
                  <a:pt x="571500" y="0"/>
                </a:cubicBezTo>
                <a:close/>
              </a:path>
            </a:pathLst>
          </a:custGeom>
        </p:spPr>
      </p:pic>
      <p:grpSp>
        <p:nvGrpSpPr>
          <p:cNvPr id="153" name="Group 28">
            <a:extLst>
              <a:ext uri="{FF2B5EF4-FFF2-40B4-BE49-F238E27FC236}">
                <a16:creationId xmlns:a16="http://schemas.microsoft.com/office/drawing/2014/main" id="{E872C9E7-2A73-4CE5-B1C9-B62B59763427}"/>
              </a:ext>
            </a:extLst>
          </p:cNvPr>
          <p:cNvGrpSpPr/>
          <p:nvPr/>
        </p:nvGrpSpPr>
        <p:grpSpPr>
          <a:xfrm>
            <a:off x="3274949" y="1448920"/>
            <a:ext cx="1371600" cy="1371600"/>
            <a:chOff x="7162800" y="3429000"/>
            <a:chExt cx="1151264" cy="1139758"/>
          </a:xfrm>
        </p:grpSpPr>
        <p:sp>
          <p:nvSpPr>
            <p:cNvPr id="154" name="Pie 20">
              <a:extLst>
                <a:ext uri="{FF2B5EF4-FFF2-40B4-BE49-F238E27FC236}">
                  <a16:creationId xmlns:a16="http://schemas.microsoft.com/office/drawing/2014/main" id="{5510FF6F-14FF-407F-8448-BD7D45A64758}"/>
                </a:ext>
              </a:extLst>
            </p:cNvPr>
            <p:cNvSpPr/>
            <p:nvPr/>
          </p:nvSpPr>
          <p:spPr>
            <a:xfrm rot="16200000">
              <a:off x="7168553" y="3423247"/>
              <a:ext cx="1139758" cy="1151264"/>
            </a:xfrm>
            <a:prstGeom prst="pie">
              <a:avLst>
                <a:gd name="adj1" fmla="val 70618"/>
                <a:gd name="adj2" fmla="val 16200000"/>
              </a:avLst>
            </a:prstGeom>
            <a:solidFill>
              <a:schemeClr val="bg1"/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0EA4CAA4-1F25-468E-87D5-1AE73AAF9B64}"/>
                </a:ext>
              </a:extLst>
            </p:cNvPr>
            <p:cNvCxnSpPr>
              <a:cxnSpLocks/>
              <a:stCxn id="154" idx="0"/>
              <a:endCxn id="154" idx="2"/>
            </p:cNvCxnSpPr>
            <p:nvPr/>
          </p:nvCxnSpPr>
          <p:spPr>
            <a:xfrm>
              <a:off x="7738432" y="3429000"/>
              <a:ext cx="0" cy="1139758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A5C18142-BA4E-41A2-BBC8-5FE3FF992C2E}"/>
                </a:ext>
              </a:extLst>
            </p:cNvPr>
            <p:cNvCxnSpPr>
              <a:cxnSpLocks/>
              <a:stCxn id="154" idx="3"/>
              <a:endCxn id="154" idx="1"/>
            </p:cNvCxnSpPr>
            <p:nvPr/>
          </p:nvCxnSpPr>
          <p:spPr>
            <a:xfrm>
              <a:off x="7162800" y="3998879"/>
              <a:ext cx="1151264" cy="0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15CF64BA-0884-435F-A047-D85DAA402A93}"/>
                  </a:ext>
                </a:extLst>
              </p:cNvPr>
              <p:cNvSpPr txBox="1"/>
              <p:nvPr/>
            </p:nvSpPr>
            <p:spPr>
              <a:xfrm>
                <a:off x="2688739" y="2830807"/>
                <a:ext cx="914401" cy="913263"/>
              </a:xfrm>
              <a:prstGeom prst="rect">
                <a:avLst/>
              </a:prstGeom>
              <a:solidFill>
                <a:srgbClr val="FCF9DA"/>
              </a:solidFill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200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en-US" sz="320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15CF64BA-0884-435F-A047-D85DAA402A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8739" y="2830807"/>
                <a:ext cx="914401" cy="91326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2" name="TextBox 161">
            <a:extLst>
              <a:ext uri="{FF2B5EF4-FFF2-40B4-BE49-F238E27FC236}">
                <a16:creationId xmlns:a16="http://schemas.microsoft.com/office/drawing/2014/main" id="{678EAEFD-DE65-46AD-997E-B2F0E2ED9EA5}"/>
              </a:ext>
            </a:extLst>
          </p:cNvPr>
          <p:cNvSpPr txBox="1"/>
          <p:nvPr/>
        </p:nvSpPr>
        <p:spPr>
          <a:xfrm>
            <a:off x="3255247" y="3009632"/>
            <a:ext cx="22057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 cam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00BA7164-7111-4C65-B32D-B8C5C6A012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703793">
            <a:off x="2279037" y="5360948"/>
            <a:ext cx="652329" cy="730826"/>
          </a:xfrm>
          <a:prstGeom prst="rect">
            <a:avLst/>
          </a:prstGeom>
          <a:effectLst/>
        </p:spPr>
      </p:pic>
      <p:sp>
        <p:nvSpPr>
          <p:cNvPr id="66" name="Rectangle 88">
            <a:extLst>
              <a:ext uri="{FF2B5EF4-FFF2-40B4-BE49-F238E27FC236}">
                <a16:creationId xmlns:a16="http://schemas.microsoft.com/office/drawing/2014/main" id="{3E496E83-6FED-4E81-868C-AB646CE5D7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7246" y="3121689"/>
            <a:ext cx="1457843" cy="411163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8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quả cam</a:t>
            </a:r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D6C251C-B300-45C8-816C-606EBDC2D7C4}"/>
              </a:ext>
            </a:extLst>
          </p:cNvPr>
          <p:cNvSpPr txBox="1"/>
          <p:nvPr/>
        </p:nvSpPr>
        <p:spPr>
          <a:xfrm>
            <a:off x="5761731" y="3532076"/>
            <a:ext cx="9144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 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16FA0FF-301A-4755-A5CC-2FA52988C7FF}"/>
              </a:ext>
            </a:extLst>
          </p:cNvPr>
          <p:cNvSpPr txBox="1"/>
          <p:nvPr/>
        </p:nvSpPr>
        <p:spPr>
          <a:xfrm>
            <a:off x="6359549" y="3515491"/>
            <a:ext cx="9144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</a:p>
        </p:txBody>
      </p:sp>
      <p:sp>
        <p:nvSpPr>
          <p:cNvPr id="75" name="Text Box 4">
            <a:extLst>
              <a:ext uri="{FF2B5EF4-FFF2-40B4-BE49-F238E27FC236}">
                <a16:creationId xmlns:a16="http://schemas.microsoft.com/office/drawing/2014/main" id="{9E6B9ECB-3C70-409D-9F0A-D92134F110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441" y="4508473"/>
            <a:ext cx="1148043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 số có </a:t>
            </a:r>
            <a:r>
              <a:rPr lang="vi-VN" sz="3000" b="1" u="sng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 số </a:t>
            </a:r>
            <a:r>
              <a:rPr lang="en-US" sz="30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nhỏ</a:t>
            </a:r>
            <a:r>
              <a:rPr lang="vi-VN" sz="30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hơn </a:t>
            </a:r>
            <a:r>
              <a:rPr lang="vi-VN" sz="3000" b="1" u="sng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mẫu số </a:t>
            </a:r>
            <a:r>
              <a:rPr 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 phân số đó </a:t>
            </a:r>
            <a:r>
              <a:rPr lang="en-US" sz="30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nhỏ</a:t>
            </a:r>
            <a:r>
              <a:rPr lang="vi-VN" sz="30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hơn 1</a:t>
            </a:r>
            <a:r>
              <a:rPr 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57768F01-B42E-4282-B609-9EAEEC91BE0D}"/>
              </a:ext>
            </a:extLst>
          </p:cNvPr>
          <p:cNvSpPr txBox="1"/>
          <p:nvPr/>
        </p:nvSpPr>
        <p:spPr>
          <a:xfrm>
            <a:off x="5763550" y="3605763"/>
            <a:ext cx="9144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&lt; </a:t>
            </a:r>
          </a:p>
        </p:txBody>
      </p:sp>
    </p:spTree>
    <p:extLst>
      <p:ext uri="{BB962C8B-B14F-4D97-AF65-F5344CB8AC3E}">
        <p14:creationId xmlns:p14="http://schemas.microsoft.com/office/powerpoint/2010/main" val="9932811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  <p:bldP spid="161" grpId="0" animBg="1"/>
      <p:bldP spid="162" grpId="0"/>
      <p:bldP spid="66" grpId="0"/>
      <p:bldP spid="73" grpId="0"/>
      <p:bldP spid="73" grpId="1"/>
      <p:bldP spid="74" grpId="0" animBg="1"/>
      <p:bldP spid="75" grpId="0"/>
      <p:bldP spid="7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73985448-A4A0-498D-90F4-D90BD444125F}"/>
              </a:ext>
            </a:extLst>
          </p:cNvPr>
          <p:cNvSpPr/>
          <p:nvPr/>
        </p:nvSpPr>
        <p:spPr>
          <a:xfrm>
            <a:off x="469202" y="481232"/>
            <a:ext cx="11261624" cy="5163262"/>
          </a:xfrm>
          <a:prstGeom prst="roundRect">
            <a:avLst>
              <a:gd name="adj" fmla="val 12176"/>
            </a:avLst>
          </a:prstGeom>
          <a:solidFill>
            <a:srgbClr val="FCF9DA"/>
          </a:solidFill>
          <a:ln w="66675">
            <a:solidFill>
              <a:schemeClr val="bg1"/>
            </a:solidFill>
          </a:ln>
          <a:effectLst>
            <a:outerShdw blurRad="127000" dist="190500" dir="2700000" sx="99000" sy="99000" algn="tl" rotWithShape="0">
              <a:srgbClr val="960C16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191ADEA-3E38-490F-815C-9462C85FA7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392" y="5302890"/>
            <a:ext cx="2381250" cy="1514475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119" name="TextBox 118">
            <a:extLst>
              <a:ext uri="{FF2B5EF4-FFF2-40B4-BE49-F238E27FC236}">
                <a16:creationId xmlns:a16="http://schemas.microsoft.com/office/drawing/2014/main" id="{D8365D8C-3460-4837-8EE7-B33E47842154}"/>
              </a:ext>
            </a:extLst>
          </p:cNvPr>
          <p:cNvSpPr txBox="1"/>
          <p:nvPr/>
        </p:nvSpPr>
        <p:spPr>
          <a:xfrm>
            <a:off x="11793143" y="96564"/>
            <a:ext cx="3016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F21DEE4A-D486-4B46-A994-26F7FF28F910}"/>
              </a:ext>
            </a:extLst>
          </p:cNvPr>
          <p:cNvGrpSpPr/>
          <p:nvPr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1ABCB39F-EFEE-443E-BECB-B8356A6E3FFE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153E4BE6-5527-4C6E-AF70-98A8DE3B6B59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Arrow: Chevron 132">
              <a:extLst>
                <a:ext uri="{FF2B5EF4-FFF2-40B4-BE49-F238E27FC236}">
                  <a16:creationId xmlns:a16="http://schemas.microsoft.com/office/drawing/2014/main" id="{9B90A767-7EC7-40D4-A1A0-FD56279680CF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F4EE8610-348F-4FFE-B37C-507A0A5CB7A8}"/>
              </a:ext>
            </a:extLst>
          </p:cNvPr>
          <p:cNvSpPr txBox="1"/>
          <p:nvPr/>
        </p:nvSpPr>
        <p:spPr>
          <a:xfrm>
            <a:off x="1183569" y="489471"/>
            <a:ext cx="26821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FF6600"/>
                </a:solidFill>
                <a:latin typeface="UTM Cookies" panose="02040603050506020204" pitchFamily="18" charset="0"/>
              </a:rPr>
              <a:t>Nhận xét</a:t>
            </a:r>
            <a:endParaRPr lang="en-US" sz="4400" b="1" dirty="0">
              <a:solidFill>
                <a:srgbClr val="FF6600"/>
              </a:solidFill>
              <a:latin typeface="UTM Cookies" panose="02040603050506020204" pitchFamily="18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4E35512C-2B99-41D8-9ED6-3FFEB69C6A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223962">
            <a:off x="-344767" y="4874812"/>
            <a:ext cx="971450" cy="1088348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A471C88-F877-4CDF-BDD5-C57E08BD6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434374">
            <a:off x="92114" y="6330605"/>
            <a:ext cx="462733" cy="518415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0181A28-B2BA-4549-898D-F812B0C5C0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42866">
            <a:off x="2123670" y="6430357"/>
            <a:ext cx="476725" cy="514864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7811B2C-33D4-4F09-8A34-8229E43DDB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381982">
            <a:off x="1804837" y="5299209"/>
            <a:ext cx="363072" cy="392118"/>
          </a:xfrm>
          <a:prstGeom prst="rect">
            <a:avLst/>
          </a:prstGeom>
          <a:effectLst/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1C0EC7D-3BAE-4CFD-AF47-F9F1561975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7" r="7207"/>
          <a:stretch/>
        </p:blipFill>
        <p:spPr>
          <a:xfrm rot="1162434">
            <a:off x="12316" y="5627424"/>
            <a:ext cx="543057" cy="68528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CEAFB82B-674A-40BC-BD94-9E9E8E2DA8E7}"/>
              </a:ext>
            </a:extLst>
          </p:cNvPr>
          <p:cNvSpPr/>
          <p:nvPr/>
        </p:nvSpPr>
        <p:spPr>
          <a:xfrm>
            <a:off x="2832050" y="5294301"/>
            <a:ext cx="2717877" cy="1330955"/>
          </a:xfrm>
          <a:prstGeom prst="round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</a:rPr>
              <a:t>Bước</a:t>
            </a:r>
            <a:r>
              <a:rPr lang="en-US" sz="2200" dirty="0">
                <a:solidFill>
                  <a:schemeClr val="tx1"/>
                </a:solidFill>
              </a:rPr>
              <a:t> 3: </a:t>
            </a:r>
            <a:r>
              <a:rPr lang="en-US" sz="2200" dirty="0" err="1">
                <a:solidFill>
                  <a:schemeClr val="tx1"/>
                </a:solidFill>
              </a:rPr>
              <a:t>cho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trà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đã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pha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vào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nhé</a:t>
            </a:r>
            <a:r>
              <a:rPr lang="en-US" sz="2200" dirty="0">
                <a:solidFill>
                  <a:schemeClr val="tx1"/>
                </a:solidFill>
              </a:rPr>
              <a:t> (</a:t>
            </a:r>
            <a:r>
              <a:rPr lang="en-US" sz="2200" dirty="0" err="1">
                <a:solidFill>
                  <a:schemeClr val="tx1"/>
                </a:solidFill>
              </a:rPr>
              <a:t>thêm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đường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tùy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sở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thích</a:t>
            </a:r>
            <a:r>
              <a:rPr lang="en-US" sz="2200" dirty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110" name="Picture 109">
            <a:extLst>
              <a:ext uri="{FF2B5EF4-FFF2-40B4-BE49-F238E27FC236}">
                <a16:creationId xmlns:a16="http://schemas.microsoft.com/office/drawing/2014/main" id="{5B8B7F07-D1BE-4A95-B06B-26B6073B6E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3" r="438" b="2141"/>
          <a:stretch/>
        </p:blipFill>
        <p:spPr>
          <a:xfrm>
            <a:off x="4973413" y="4539554"/>
            <a:ext cx="1804647" cy="233919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00BA7164-7111-4C65-B32D-B8C5C6A012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703793">
            <a:off x="2279037" y="5360948"/>
            <a:ext cx="652329" cy="730826"/>
          </a:xfrm>
          <a:prstGeom prst="rect">
            <a:avLst/>
          </a:prstGeom>
          <a:effectLst/>
        </p:spPr>
      </p:pic>
      <p:sp>
        <p:nvSpPr>
          <p:cNvPr id="75" name="Text Box 4">
            <a:extLst>
              <a:ext uri="{FF2B5EF4-FFF2-40B4-BE49-F238E27FC236}">
                <a16:creationId xmlns:a16="http://schemas.microsoft.com/office/drawing/2014/main" id="{9E6B9ECB-3C70-409D-9F0A-D92134F110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945" y="3755640"/>
            <a:ext cx="1097858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65138" eaLnBrk="0" hangingPunct="0"/>
            <a:r>
              <a:rPr lang="vi-VN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 số có </a:t>
            </a:r>
            <a:r>
              <a:rPr lang="vi-VN" sz="36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 số </a:t>
            </a:r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nhỏ</a:t>
            </a:r>
            <a:r>
              <a:rPr lang="vi-VN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hơn </a:t>
            </a:r>
            <a:r>
              <a:rPr lang="vi-VN" sz="36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mẫu số </a:t>
            </a:r>
            <a:r>
              <a:rPr lang="vi-VN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 phân số đó </a:t>
            </a:r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nhỏ</a:t>
            </a:r>
            <a:r>
              <a:rPr lang="vi-VN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hơn 1</a:t>
            </a:r>
            <a:r>
              <a:rPr lang="vi-VN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22" name="Text Box 4">
            <a:extLst>
              <a:ext uri="{FF2B5EF4-FFF2-40B4-BE49-F238E27FC236}">
                <a16:creationId xmlns:a16="http://schemas.microsoft.com/office/drawing/2014/main" id="{7C2DC694-B8FD-4454-A54A-C76B9B001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945" y="1283765"/>
            <a:ext cx="1097858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65138" eaLnBrk="0" hangingPunct="0"/>
            <a:r>
              <a:rPr lang="vi-VN" sz="36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 số có </a:t>
            </a:r>
            <a:r>
              <a:rPr lang="vi-VN" sz="3600" b="1" u="sng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 số </a:t>
            </a:r>
            <a:r>
              <a:rPr lang="vi-VN" sz="36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 hơn </a:t>
            </a:r>
            <a:r>
              <a:rPr lang="vi-VN" sz="3600" b="1" u="sng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mẫu số </a:t>
            </a:r>
            <a:r>
              <a:rPr lang="vi-VN" sz="36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 phân số đó </a:t>
            </a:r>
            <a:r>
              <a:rPr lang="vi-VN" sz="36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 hơn 1</a:t>
            </a:r>
            <a:r>
              <a:rPr lang="vi-VN" sz="36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23" name="Text Box 4">
            <a:extLst>
              <a:ext uri="{FF2B5EF4-FFF2-40B4-BE49-F238E27FC236}">
                <a16:creationId xmlns:a16="http://schemas.microsoft.com/office/drawing/2014/main" id="{1A1ABF87-B13E-49D0-ABAF-6F3B085989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945" y="2490653"/>
            <a:ext cx="989683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65138" eaLnBrk="0" hangingPunct="0"/>
            <a:r>
              <a:rPr lang="vi-VN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 số có </a:t>
            </a:r>
            <a:r>
              <a:rPr lang="vi-VN" sz="36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 số </a:t>
            </a:r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6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mẫu số </a:t>
            </a:r>
            <a:r>
              <a:rPr lang="vi-VN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 phân số đó </a:t>
            </a:r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vi-VN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76783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75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8" name="Group 1037">
            <a:extLst>
              <a:ext uri="{FF2B5EF4-FFF2-40B4-BE49-F238E27FC236}">
                <a16:creationId xmlns:a16="http://schemas.microsoft.com/office/drawing/2014/main" id="{8292599B-8A3E-4FD6-846A-889E950A6C1C}"/>
              </a:ext>
            </a:extLst>
          </p:cNvPr>
          <p:cNvGrpSpPr/>
          <p:nvPr/>
        </p:nvGrpSpPr>
        <p:grpSpPr>
          <a:xfrm>
            <a:off x="-1" y="4968887"/>
            <a:ext cx="12192001" cy="1889113"/>
            <a:chOff x="-1" y="4968887"/>
            <a:chExt cx="12192001" cy="1889113"/>
          </a:xfrm>
          <a:effectLst>
            <a:outerShdw blurRad="355600" dist="139700" dir="16200000" rotWithShape="0">
              <a:prstClr val="black">
                <a:alpha val="17000"/>
              </a:prstClr>
            </a:outerShdw>
          </a:effectLst>
        </p:grpSpPr>
        <p:sp>
          <p:nvSpPr>
            <p:cNvPr id="1036" name="Rectangle 1035">
              <a:extLst>
                <a:ext uri="{FF2B5EF4-FFF2-40B4-BE49-F238E27FC236}">
                  <a16:creationId xmlns:a16="http://schemas.microsoft.com/office/drawing/2014/main" id="{6D2547A7-AE95-417A-9E12-0793D52FC235}"/>
                </a:ext>
              </a:extLst>
            </p:cNvPr>
            <p:cNvSpPr/>
            <p:nvPr/>
          </p:nvSpPr>
          <p:spPr>
            <a:xfrm>
              <a:off x="-1" y="4973205"/>
              <a:ext cx="12191248" cy="1884795"/>
            </a:xfrm>
            <a:custGeom>
              <a:avLst/>
              <a:gdLst>
                <a:gd name="connsiteX0" fmla="*/ 0 w 12191248"/>
                <a:gd name="connsiteY0" fmla="*/ 0 h 2711894"/>
                <a:gd name="connsiteX1" fmla="*/ 12191248 w 12191248"/>
                <a:gd name="connsiteY1" fmla="*/ 0 h 2711894"/>
                <a:gd name="connsiteX2" fmla="*/ 12191248 w 12191248"/>
                <a:gd name="connsiteY2" fmla="*/ 2711894 h 2711894"/>
                <a:gd name="connsiteX3" fmla="*/ 0 w 12191248"/>
                <a:gd name="connsiteY3" fmla="*/ 2711894 h 2711894"/>
                <a:gd name="connsiteX4" fmla="*/ 0 w 12191248"/>
                <a:gd name="connsiteY4" fmla="*/ 0 h 2711894"/>
                <a:gd name="connsiteX0" fmla="*/ 0 w 12191248"/>
                <a:gd name="connsiteY0" fmla="*/ 0 h 2711894"/>
                <a:gd name="connsiteX1" fmla="*/ 12191248 w 12191248"/>
                <a:gd name="connsiteY1" fmla="*/ 83127 h 2711894"/>
                <a:gd name="connsiteX2" fmla="*/ 12191248 w 12191248"/>
                <a:gd name="connsiteY2" fmla="*/ 2711894 h 2711894"/>
                <a:gd name="connsiteX3" fmla="*/ 0 w 12191248"/>
                <a:gd name="connsiteY3" fmla="*/ 2711894 h 2711894"/>
                <a:gd name="connsiteX4" fmla="*/ 0 w 12191248"/>
                <a:gd name="connsiteY4" fmla="*/ 0 h 2711894"/>
                <a:gd name="connsiteX0" fmla="*/ 27710 w 12191248"/>
                <a:gd name="connsiteY0" fmla="*/ 27710 h 2628767"/>
                <a:gd name="connsiteX1" fmla="*/ 12191248 w 12191248"/>
                <a:gd name="connsiteY1" fmla="*/ 0 h 2628767"/>
                <a:gd name="connsiteX2" fmla="*/ 12191248 w 12191248"/>
                <a:gd name="connsiteY2" fmla="*/ 2628767 h 2628767"/>
                <a:gd name="connsiteX3" fmla="*/ 0 w 12191248"/>
                <a:gd name="connsiteY3" fmla="*/ 2628767 h 2628767"/>
                <a:gd name="connsiteX4" fmla="*/ 27710 w 12191248"/>
                <a:gd name="connsiteY4" fmla="*/ 27710 h 2628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1248" h="2628767">
                  <a:moveTo>
                    <a:pt x="27710" y="27710"/>
                  </a:moveTo>
                  <a:lnTo>
                    <a:pt x="12191248" y="0"/>
                  </a:lnTo>
                  <a:lnTo>
                    <a:pt x="12191248" y="2628767"/>
                  </a:lnTo>
                  <a:lnTo>
                    <a:pt x="0" y="2628767"/>
                  </a:lnTo>
                  <a:lnTo>
                    <a:pt x="27710" y="27710"/>
                  </a:lnTo>
                  <a:close/>
                </a:path>
              </a:pathLst>
            </a:custGeom>
            <a:solidFill>
              <a:srgbClr val="FEFC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5" name="Picture 1034">
              <a:extLst>
                <a:ext uri="{FF2B5EF4-FFF2-40B4-BE49-F238E27FC236}">
                  <a16:creationId xmlns:a16="http://schemas.microsoft.com/office/drawing/2014/main" id="{6302AFE2-22EC-49E8-8BBA-0E94FF0DA3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chemeClr val="accent2">
                  <a:lumMod val="5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10" r="16667" b="54144"/>
            <a:stretch/>
          </p:blipFill>
          <p:spPr>
            <a:xfrm>
              <a:off x="-1" y="4968887"/>
              <a:ext cx="12192001" cy="1889113"/>
            </a:xfrm>
            <a:prstGeom prst="rect">
              <a:avLst/>
            </a:prstGeom>
          </p:spPr>
        </p:pic>
      </p:grp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02EED0F4-792E-4F62-B95D-203D4E97B349}"/>
              </a:ext>
            </a:extLst>
          </p:cNvPr>
          <p:cNvCxnSpPr>
            <a:cxnSpLocks/>
          </p:cNvCxnSpPr>
          <p:nvPr/>
        </p:nvCxnSpPr>
        <p:spPr>
          <a:xfrm>
            <a:off x="285470" y="4023742"/>
            <a:ext cx="0" cy="1546594"/>
          </a:xfrm>
          <a:prstGeom prst="line">
            <a:avLst/>
          </a:prstGeom>
          <a:ln w="2857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D8365D8C-3460-4837-8EE7-B33E47842154}"/>
              </a:ext>
            </a:extLst>
          </p:cNvPr>
          <p:cNvSpPr txBox="1"/>
          <p:nvPr/>
        </p:nvSpPr>
        <p:spPr>
          <a:xfrm>
            <a:off x="11793143" y="96564"/>
            <a:ext cx="3016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2FD53CB8-AE80-4309-BCC9-9FECF913406A}"/>
              </a:ext>
            </a:extLst>
          </p:cNvPr>
          <p:cNvSpPr txBox="1"/>
          <p:nvPr/>
        </p:nvSpPr>
        <p:spPr>
          <a:xfrm rot="16200000">
            <a:off x="-127004" y="6019447"/>
            <a:ext cx="8050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spc="3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  <a:endParaRPr lang="en-US" sz="1000" b="1" spc="3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ABB80D3E-C08C-44DB-9BD0-F96282A8D047}"/>
              </a:ext>
            </a:extLst>
          </p:cNvPr>
          <p:cNvGrpSpPr/>
          <p:nvPr/>
        </p:nvGrpSpPr>
        <p:grpSpPr>
          <a:xfrm>
            <a:off x="201516" y="6544075"/>
            <a:ext cx="177302" cy="177302"/>
            <a:chOff x="1309606" y="5350067"/>
            <a:chExt cx="246222" cy="246222"/>
          </a:xfrm>
        </p:grpSpPr>
        <p:sp>
          <p:nvSpPr>
            <p:cNvPr id="122" name="Rectangle: Rounded Corners 121">
              <a:extLst>
                <a:ext uri="{FF2B5EF4-FFF2-40B4-BE49-F238E27FC236}">
                  <a16:creationId xmlns:a16="http://schemas.microsoft.com/office/drawing/2014/main" id="{26D3B3E3-218A-4127-BEA8-54871C916913}"/>
                </a:ext>
              </a:extLst>
            </p:cNvPr>
            <p:cNvSpPr/>
            <p:nvPr/>
          </p:nvSpPr>
          <p:spPr>
            <a:xfrm>
              <a:off x="1309606" y="5350067"/>
              <a:ext cx="246222" cy="246222"/>
            </a:xfrm>
            <a:prstGeom prst="roundRect">
              <a:avLst>
                <a:gd name="adj" fmla="val 28857"/>
              </a:avLst>
            </a:prstGeom>
            <a:noFill/>
            <a:ln>
              <a:solidFill>
                <a:srgbClr val="D509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663300"/>
                </a:solidFill>
              </a:endParaRPr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47234209-E86D-4714-A6A2-6435D3950C42}"/>
                </a:ext>
              </a:extLst>
            </p:cNvPr>
            <p:cNvSpPr/>
            <p:nvPr/>
          </p:nvSpPr>
          <p:spPr>
            <a:xfrm>
              <a:off x="1373081" y="5414830"/>
              <a:ext cx="119270" cy="119270"/>
            </a:xfrm>
            <a:prstGeom prst="ellipse">
              <a:avLst/>
            </a:prstGeom>
            <a:noFill/>
            <a:ln>
              <a:solidFill>
                <a:srgbClr val="D509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663300"/>
                </a:solidFill>
              </a:endParaRPr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3778EAA3-0D08-42BC-A625-9E82429A6273}"/>
                </a:ext>
              </a:extLst>
            </p:cNvPr>
            <p:cNvSpPr/>
            <p:nvPr/>
          </p:nvSpPr>
          <p:spPr>
            <a:xfrm>
              <a:off x="1476087" y="5373064"/>
              <a:ext cx="46384" cy="46384"/>
            </a:xfrm>
            <a:prstGeom prst="ellipse">
              <a:avLst/>
            </a:prstGeom>
            <a:solidFill>
              <a:srgbClr val="D509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663300"/>
                </a:solidFill>
              </a:endParaRPr>
            </a:p>
          </p:txBody>
        </p:sp>
      </p:grp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A41AF076-DED4-416E-83C6-158F0261ACCB}"/>
              </a:ext>
            </a:extLst>
          </p:cNvPr>
          <p:cNvCxnSpPr>
            <a:cxnSpLocks/>
          </p:cNvCxnSpPr>
          <p:nvPr/>
        </p:nvCxnSpPr>
        <p:spPr>
          <a:xfrm>
            <a:off x="11990513" y="5066987"/>
            <a:ext cx="0" cy="1791013"/>
          </a:xfrm>
          <a:prstGeom prst="line">
            <a:avLst/>
          </a:prstGeom>
          <a:ln w="2857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A37F96A0-C82B-41B8-8A78-D435818CDDC0}"/>
              </a:ext>
            </a:extLst>
          </p:cNvPr>
          <p:cNvCxnSpPr>
            <a:cxnSpLocks/>
          </p:cNvCxnSpPr>
          <p:nvPr/>
        </p:nvCxnSpPr>
        <p:spPr>
          <a:xfrm rot="5400000">
            <a:off x="10025461" y="-668137"/>
            <a:ext cx="0" cy="1791013"/>
          </a:xfrm>
          <a:prstGeom prst="line">
            <a:avLst/>
          </a:prstGeom>
          <a:ln w="2222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F21DEE4A-D486-4B46-A994-26F7FF28F910}"/>
              </a:ext>
            </a:extLst>
          </p:cNvPr>
          <p:cNvGrpSpPr/>
          <p:nvPr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1ABCB39F-EFEE-443E-BECB-B8356A6E3FFE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153E4BE6-5527-4C6E-AF70-98A8DE3B6B59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Arrow: Chevron 132">
              <a:extLst>
                <a:ext uri="{FF2B5EF4-FFF2-40B4-BE49-F238E27FC236}">
                  <a16:creationId xmlns:a16="http://schemas.microsoft.com/office/drawing/2014/main" id="{9B90A767-7EC7-40D4-A1A0-FD56279680CF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074" name="Group 1073">
            <a:extLst>
              <a:ext uri="{FF2B5EF4-FFF2-40B4-BE49-F238E27FC236}">
                <a16:creationId xmlns:a16="http://schemas.microsoft.com/office/drawing/2014/main" id="{D945C335-256F-4D77-B584-0DC17E808E68}"/>
              </a:ext>
            </a:extLst>
          </p:cNvPr>
          <p:cNvGrpSpPr/>
          <p:nvPr/>
        </p:nvGrpSpPr>
        <p:grpSpPr>
          <a:xfrm>
            <a:off x="6704652" y="2527581"/>
            <a:ext cx="3671952" cy="4028782"/>
            <a:chOff x="6704652" y="2527581"/>
            <a:chExt cx="3671952" cy="4028782"/>
          </a:xfrm>
        </p:grpSpPr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1098CF7C-47A3-4CBE-B154-E23F2424E17C}"/>
                </a:ext>
              </a:extLst>
            </p:cNvPr>
            <p:cNvSpPr/>
            <p:nvPr/>
          </p:nvSpPr>
          <p:spPr>
            <a:xfrm>
              <a:off x="6783209" y="5418661"/>
              <a:ext cx="3593395" cy="1137702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241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50" name="Picture 1049">
              <a:extLst>
                <a:ext uri="{FF2B5EF4-FFF2-40B4-BE49-F238E27FC236}">
                  <a16:creationId xmlns:a16="http://schemas.microsoft.com/office/drawing/2014/main" id="{0ABB5E41-92A5-4C31-BCFA-C3E16993A9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58" r="24303"/>
            <a:stretch/>
          </p:blipFill>
          <p:spPr>
            <a:xfrm>
              <a:off x="6704652" y="2527581"/>
              <a:ext cx="3191130" cy="3873916"/>
            </a:xfrm>
            <a:prstGeom prst="rect">
              <a:avLst/>
            </a:prstGeom>
            <a:effectLst>
              <a:outerShdw blurRad="228600" dist="76200" dir="18900000" algn="bl" rotWithShape="0">
                <a:prstClr val="black">
                  <a:alpha val="21000"/>
                </a:prstClr>
              </a:outerShdw>
            </a:effectLst>
          </p:spPr>
        </p:pic>
      </p:grpSp>
      <p:grpSp>
        <p:nvGrpSpPr>
          <p:cNvPr id="1071" name="Group 1070">
            <a:extLst>
              <a:ext uri="{FF2B5EF4-FFF2-40B4-BE49-F238E27FC236}">
                <a16:creationId xmlns:a16="http://schemas.microsoft.com/office/drawing/2014/main" id="{1B72399A-F2E5-4413-AA93-CE79D901CBB0}"/>
              </a:ext>
            </a:extLst>
          </p:cNvPr>
          <p:cNvGrpSpPr/>
          <p:nvPr/>
        </p:nvGrpSpPr>
        <p:grpSpPr>
          <a:xfrm>
            <a:off x="5739424" y="2794565"/>
            <a:ext cx="2825514" cy="3926812"/>
            <a:chOff x="3807795" y="4256273"/>
            <a:chExt cx="1887013" cy="2565422"/>
          </a:xfrm>
        </p:grpSpPr>
        <p:sp>
          <p:nvSpPr>
            <p:cNvPr id="1061" name="Oval 1060">
              <a:extLst>
                <a:ext uri="{FF2B5EF4-FFF2-40B4-BE49-F238E27FC236}">
                  <a16:creationId xmlns:a16="http://schemas.microsoft.com/office/drawing/2014/main" id="{1922E09D-8A56-4EB9-AAE6-B634AC3E8CB7}"/>
                </a:ext>
              </a:extLst>
            </p:cNvPr>
            <p:cNvSpPr/>
            <p:nvPr/>
          </p:nvSpPr>
          <p:spPr>
            <a:xfrm>
              <a:off x="3807795" y="6308029"/>
              <a:ext cx="1579621" cy="4361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40" name="Picture 1039">
              <a:extLst>
                <a:ext uri="{FF2B5EF4-FFF2-40B4-BE49-F238E27FC236}">
                  <a16:creationId xmlns:a16="http://schemas.microsoft.com/office/drawing/2014/main" id="{E524C587-9B17-4A35-90AC-9860B9912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64" r="14164"/>
            <a:stretch/>
          </p:blipFill>
          <p:spPr>
            <a:xfrm>
              <a:off x="3815190" y="4256273"/>
              <a:ext cx="1879618" cy="256542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067" name="Picture 1066">
            <a:extLst>
              <a:ext uri="{FF2B5EF4-FFF2-40B4-BE49-F238E27FC236}">
                <a16:creationId xmlns:a16="http://schemas.microsoft.com/office/drawing/2014/main" id="{7AACB538-AAFB-4751-A5D3-926708E29F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004965">
            <a:off x="633627" y="1670230"/>
            <a:ext cx="1561557" cy="1301297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B8194305-C8C0-46A7-BC74-B9C6946C277F}"/>
              </a:ext>
            </a:extLst>
          </p:cNvPr>
          <p:cNvSpPr txBox="1"/>
          <p:nvPr/>
        </p:nvSpPr>
        <p:spPr>
          <a:xfrm>
            <a:off x="1791692" y="1565431"/>
            <a:ext cx="578979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i="1">
                <a:solidFill>
                  <a:srgbClr val="FFD7AF"/>
                </a:solidFill>
                <a:latin typeface="UTM Cookies" panose="02040603050506020204" pitchFamily="18" charset="0"/>
              </a:rPr>
              <a:t>Luyện tập</a:t>
            </a:r>
            <a:endParaRPr lang="en-US" sz="8800" b="1" i="1" dirty="0">
              <a:solidFill>
                <a:srgbClr val="FFD7AF"/>
              </a:solidFill>
              <a:latin typeface="UTM Cookies" panose="02040603050506020204" pitchFamily="18" charset="0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AD4FAB36-03DF-4E1A-ACE3-D315587DA843}"/>
              </a:ext>
            </a:extLst>
          </p:cNvPr>
          <p:cNvSpPr txBox="1"/>
          <p:nvPr/>
        </p:nvSpPr>
        <p:spPr>
          <a:xfrm>
            <a:off x="1908114" y="1589724"/>
            <a:ext cx="578979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i="1">
                <a:solidFill>
                  <a:srgbClr val="663300"/>
                </a:solidFill>
                <a:latin typeface="UTM Cookies" panose="02040603050506020204" pitchFamily="18" charset="0"/>
              </a:rPr>
              <a:t>Luyện tập</a:t>
            </a:r>
            <a:endParaRPr lang="en-US" sz="8800" b="1" i="1" dirty="0">
              <a:solidFill>
                <a:srgbClr val="663300"/>
              </a:solidFill>
              <a:latin typeface="UTM Cookies" panose="02040603050506020204" pitchFamily="18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0BCC706B-92A7-4CF9-8843-25874AEFAB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628253" flipH="1">
            <a:off x="7546534" y="1068196"/>
            <a:ext cx="1517505" cy="1264587"/>
          </a:xfrm>
          <a:prstGeom prst="rect">
            <a:avLst/>
          </a:prstGeom>
        </p:spPr>
      </p:pic>
      <p:grpSp>
        <p:nvGrpSpPr>
          <p:cNvPr id="1072" name="Group 1071">
            <a:extLst>
              <a:ext uri="{FF2B5EF4-FFF2-40B4-BE49-F238E27FC236}">
                <a16:creationId xmlns:a16="http://schemas.microsoft.com/office/drawing/2014/main" id="{55090D20-786F-4E96-9FD6-F6E2B4828211}"/>
              </a:ext>
            </a:extLst>
          </p:cNvPr>
          <p:cNvGrpSpPr/>
          <p:nvPr/>
        </p:nvGrpSpPr>
        <p:grpSpPr>
          <a:xfrm>
            <a:off x="3578213" y="3389131"/>
            <a:ext cx="3593395" cy="3181684"/>
            <a:chOff x="4707464" y="3124335"/>
            <a:chExt cx="3593395" cy="3308767"/>
          </a:xfrm>
        </p:grpSpPr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A93437E6-1ED1-4AA1-A067-85021B61ECA6}"/>
                </a:ext>
              </a:extLst>
            </p:cNvPr>
            <p:cNvSpPr/>
            <p:nvPr/>
          </p:nvSpPr>
          <p:spPr>
            <a:xfrm rot="385340">
              <a:off x="4707464" y="5625512"/>
              <a:ext cx="3593395" cy="807590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304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44" name="Picture 1043">
              <a:extLst>
                <a:ext uri="{FF2B5EF4-FFF2-40B4-BE49-F238E27FC236}">
                  <a16:creationId xmlns:a16="http://schemas.microsoft.com/office/drawing/2014/main" id="{8C4ECEA7-9987-4BF6-B6F2-F96049738E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40" r="21863" b="11725"/>
            <a:stretch/>
          </p:blipFill>
          <p:spPr>
            <a:xfrm>
              <a:off x="6195239" y="3124335"/>
              <a:ext cx="1993252" cy="309246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073" name="Group 1072">
            <a:extLst>
              <a:ext uri="{FF2B5EF4-FFF2-40B4-BE49-F238E27FC236}">
                <a16:creationId xmlns:a16="http://schemas.microsoft.com/office/drawing/2014/main" id="{A790AA95-AA7A-47FB-BBE8-020280F89FEA}"/>
              </a:ext>
            </a:extLst>
          </p:cNvPr>
          <p:cNvGrpSpPr/>
          <p:nvPr/>
        </p:nvGrpSpPr>
        <p:grpSpPr>
          <a:xfrm>
            <a:off x="6121716" y="5505566"/>
            <a:ext cx="1531897" cy="1217446"/>
            <a:chOff x="6128592" y="5591565"/>
            <a:chExt cx="1531897" cy="1217446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3415026E-A5D9-43C5-99ED-01B97820953C}"/>
                </a:ext>
              </a:extLst>
            </p:cNvPr>
            <p:cNvSpPr/>
            <p:nvPr/>
          </p:nvSpPr>
          <p:spPr>
            <a:xfrm>
              <a:off x="6220979" y="6259661"/>
              <a:ext cx="1312389" cy="4361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56" name="Picture 1055">
              <a:extLst>
                <a:ext uri="{FF2B5EF4-FFF2-40B4-BE49-F238E27FC236}">
                  <a16:creationId xmlns:a16="http://schemas.microsoft.com/office/drawing/2014/main" id="{9F6C0833-647F-4555-9125-099A131142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75" t="69702" b="5751"/>
            <a:stretch/>
          </p:blipFill>
          <p:spPr>
            <a:xfrm>
              <a:off x="6642244" y="5591565"/>
              <a:ext cx="1018245" cy="1048038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34A3A244-EE04-4606-8A85-1EE695CF8E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7" t="69629" r="62498" b="5824"/>
            <a:stretch/>
          </p:blipFill>
          <p:spPr>
            <a:xfrm>
              <a:off x="6128592" y="5760973"/>
              <a:ext cx="1018245" cy="1048038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114333C-E5E9-4592-9602-36F6D2483E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742" y="5569150"/>
            <a:ext cx="2130790" cy="87196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8273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10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0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10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10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10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750" fill="hold"/>
                                            <p:tgtEl>
                                              <p:spTgt spid="10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750" fill="hold"/>
                                            <p:tgtEl>
                                              <p:spTgt spid="10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4" dur="750" fill="hold"/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5" dur="750" fill="hold"/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0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3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4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5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6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7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/>
          <p:bldP spid="1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10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0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0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0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0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0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0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0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3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4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5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6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7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/>
          <p:bldP spid="113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7F7541-4CFD-44E2-959F-C6AFC7E93CA9}"/>
              </a:ext>
            </a:extLst>
          </p:cNvPr>
          <p:cNvSpPr txBox="1"/>
          <p:nvPr/>
        </p:nvSpPr>
        <p:spPr>
          <a:xfrm rot="16200000">
            <a:off x="-127004" y="6019447"/>
            <a:ext cx="8050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KTUTS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8F0453F-2AFC-4C52-B229-59D1E4C06D4A}"/>
              </a:ext>
            </a:extLst>
          </p:cNvPr>
          <p:cNvGrpSpPr/>
          <p:nvPr/>
        </p:nvGrpSpPr>
        <p:grpSpPr>
          <a:xfrm>
            <a:off x="201516" y="6544075"/>
            <a:ext cx="177302" cy="177302"/>
            <a:chOff x="1309606" y="5350067"/>
            <a:chExt cx="246222" cy="246222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8C28C05-555B-4824-BE46-5761C465FD8C}"/>
                </a:ext>
              </a:extLst>
            </p:cNvPr>
            <p:cNvSpPr/>
            <p:nvPr/>
          </p:nvSpPr>
          <p:spPr>
            <a:xfrm>
              <a:off x="1309606" y="5350067"/>
              <a:ext cx="246222" cy="246222"/>
            </a:xfrm>
            <a:prstGeom prst="roundRect">
              <a:avLst>
                <a:gd name="adj" fmla="val 28857"/>
              </a:avLst>
            </a:prstGeom>
            <a:noFill/>
            <a:ln>
              <a:solidFill>
                <a:srgbClr val="D509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04B3F84-E4C3-44E3-A709-4E3BF7A25C84}"/>
                </a:ext>
              </a:extLst>
            </p:cNvPr>
            <p:cNvSpPr/>
            <p:nvPr/>
          </p:nvSpPr>
          <p:spPr>
            <a:xfrm>
              <a:off x="1373081" y="5414830"/>
              <a:ext cx="119270" cy="119270"/>
            </a:xfrm>
            <a:prstGeom prst="ellipse">
              <a:avLst/>
            </a:prstGeom>
            <a:noFill/>
            <a:ln>
              <a:solidFill>
                <a:srgbClr val="D509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A4CDB0F-FC7A-4135-A864-9FF33A30B872}"/>
                </a:ext>
              </a:extLst>
            </p:cNvPr>
            <p:cNvSpPr/>
            <p:nvPr/>
          </p:nvSpPr>
          <p:spPr>
            <a:xfrm>
              <a:off x="1476087" y="5373064"/>
              <a:ext cx="46384" cy="46384"/>
            </a:xfrm>
            <a:prstGeom prst="ellipse">
              <a:avLst/>
            </a:prstGeom>
            <a:solidFill>
              <a:srgbClr val="D509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A47B81-CC57-4678-9A5C-796AF2214DAB}"/>
              </a:ext>
            </a:extLst>
          </p:cNvPr>
          <p:cNvCxnSpPr>
            <a:cxnSpLocks/>
          </p:cNvCxnSpPr>
          <p:nvPr/>
        </p:nvCxnSpPr>
        <p:spPr>
          <a:xfrm>
            <a:off x="11943986" y="609094"/>
            <a:ext cx="0" cy="1791013"/>
          </a:xfrm>
          <a:prstGeom prst="line">
            <a:avLst/>
          </a:prstGeom>
          <a:ln w="2222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2E2FD41-25E2-460E-982B-75462448C0E1}"/>
              </a:ext>
            </a:extLst>
          </p:cNvPr>
          <p:cNvCxnSpPr>
            <a:cxnSpLocks/>
          </p:cNvCxnSpPr>
          <p:nvPr/>
        </p:nvCxnSpPr>
        <p:spPr>
          <a:xfrm rot="5400000">
            <a:off x="10025461" y="-668137"/>
            <a:ext cx="0" cy="1791013"/>
          </a:xfrm>
          <a:prstGeom prst="line">
            <a:avLst/>
          </a:prstGeom>
          <a:ln w="2222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F7CA21C-805F-4A9C-ACC1-7BB4578431D7}"/>
              </a:ext>
            </a:extLst>
          </p:cNvPr>
          <p:cNvSpPr/>
          <p:nvPr/>
        </p:nvSpPr>
        <p:spPr>
          <a:xfrm>
            <a:off x="4069642" y="1233790"/>
            <a:ext cx="3760054" cy="1813189"/>
          </a:xfrm>
          <a:prstGeom prst="roundRect">
            <a:avLst>
              <a:gd name="adj" fmla="val 12484"/>
            </a:avLst>
          </a:prstGeom>
          <a:solidFill>
            <a:srgbClr val="FFCF9F"/>
          </a:solidFill>
          <a:ln w="66675">
            <a:solidFill>
              <a:schemeClr val="bg1"/>
            </a:solidFill>
          </a:ln>
          <a:effectLst>
            <a:outerShdw blurRad="127000" dist="190500" dir="2700000" sx="99000" sy="99000" algn="tl" rotWithShape="0">
              <a:srgbClr val="960C16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63515DC-0C82-4D69-AC89-B92C7EE7A625}"/>
              </a:ext>
            </a:extLst>
          </p:cNvPr>
          <p:cNvSpPr/>
          <p:nvPr/>
        </p:nvSpPr>
        <p:spPr>
          <a:xfrm>
            <a:off x="8151842" y="1266966"/>
            <a:ext cx="3641299" cy="1835501"/>
          </a:xfrm>
          <a:prstGeom prst="roundRect">
            <a:avLst>
              <a:gd name="adj" fmla="val 12176"/>
            </a:avLst>
          </a:prstGeom>
          <a:solidFill>
            <a:srgbClr val="E1EBF5"/>
          </a:solidFill>
          <a:ln w="66675">
            <a:solidFill>
              <a:schemeClr val="bg1"/>
            </a:solidFill>
          </a:ln>
          <a:effectLst>
            <a:outerShdw blurRad="127000" dist="190500" dir="2700000" sx="99000" sy="99000" algn="tl" rotWithShape="0">
              <a:srgbClr val="960C16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CC3ECAF-6536-4428-A2FE-138B7A63B90D}"/>
              </a:ext>
            </a:extLst>
          </p:cNvPr>
          <p:cNvSpPr/>
          <p:nvPr/>
        </p:nvSpPr>
        <p:spPr>
          <a:xfrm>
            <a:off x="478476" y="3330689"/>
            <a:ext cx="3417912" cy="1861402"/>
          </a:xfrm>
          <a:prstGeom prst="roundRect">
            <a:avLst>
              <a:gd name="adj" fmla="val 12176"/>
            </a:avLst>
          </a:prstGeom>
          <a:solidFill>
            <a:srgbClr val="F0E5EB"/>
          </a:solidFill>
          <a:ln w="66675">
            <a:solidFill>
              <a:schemeClr val="bg1"/>
            </a:solidFill>
          </a:ln>
          <a:effectLst>
            <a:outerShdw blurRad="127000" dist="190500" dir="2700000" sx="99000" sy="99000" algn="tl" rotWithShape="0">
              <a:srgbClr val="960C16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F5B761D-FC8C-46FA-8397-4E8AB979E7EB}"/>
              </a:ext>
            </a:extLst>
          </p:cNvPr>
          <p:cNvSpPr/>
          <p:nvPr/>
        </p:nvSpPr>
        <p:spPr>
          <a:xfrm>
            <a:off x="4201044" y="3330688"/>
            <a:ext cx="3535528" cy="1835501"/>
          </a:xfrm>
          <a:prstGeom prst="roundRect">
            <a:avLst>
              <a:gd name="adj" fmla="val 12176"/>
            </a:avLst>
          </a:prstGeom>
          <a:solidFill>
            <a:srgbClr val="FCF9DA"/>
          </a:solidFill>
          <a:ln w="66675">
            <a:solidFill>
              <a:schemeClr val="bg1"/>
            </a:solidFill>
          </a:ln>
          <a:effectLst>
            <a:outerShdw blurRad="127000" dist="190500" dir="2700000" sx="99000" sy="99000" algn="tl" rotWithShape="0">
              <a:srgbClr val="960C16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CAC7847-FD7B-426C-85C0-BB7FB1904F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217"/>
          <a:stretch/>
        </p:blipFill>
        <p:spPr>
          <a:xfrm rot="649367">
            <a:off x="354341" y="2755626"/>
            <a:ext cx="745717" cy="1500068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393BEF0-6A83-437E-A89A-C86A7D196B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821481">
            <a:off x="7883350" y="554160"/>
            <a:ext cx="1475170" cy="1475170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8E56CA-EB94-46E5-ACD3-36CE53F7DB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20619">
            <a:off x="3946182" y="772887"/>
            <a:ext cx="1548135" cy="1105810"/>
          </a:xfrm>
          <a:prstGeom prst="rect">
            <a:avLst/>
          </a:prstGeom>
          <a:effectLst>
            <a:outerShdw blurRad="203200" dist="1016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D23B1EE-B94F-4F2A-A591-035BD24EBC26}"/>
              </a:ext>
            </a:extLst>
          </p:cNvPr>
          <p:cNvSpPr txBox="1"/>
          <p:nvPr/>
        </p:nvSpPr>
        <p:spPr>
          <a:xfrm>
            <a:off x="4420840" y="1814952"/>
            <a:ext cx="15392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9 : 7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41AAE47-6797-4A05-8B52-448C4C55166A}"/>
              </a:ext>
            </a:extLst>
          </p:cNvPr>
          <p:cNvSpPr txBox="1"/>
          <p:nvPr/>
        </p:nvSpPr>
        <p:spPr>
          <a:xfrm>
            <a:off x="5930521" y="1814952"/>
            <a:ext cx="5405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=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DFEED56-556C-4FA4-BEC5-C07C5B3126FE}"/>
              </a:ext>
            </a:extLst>
          </p:cNvPr>
          <p:cNvSpPr/>
          <p:nvPr/>
        </p:nvSpPr>
        <p:spPr>
          <a:xfrm>
            <a:off x="8177996" y="3234159"/>
            <a:ext cx="3535528" cy="1835500"/>
          </a:xfrm>
          <a:prstGeom prst="roundRect">
            <a:avLst>
              <a:gd name="adj" fmla="val 12176"/>
            </a:avLst>
          </a:prstGeom>
          <a:solidFill>
            <a:srgbClr val="FFEAD5"/>
          </a:solidFill>
          <a:ln w="66675">
            <a:solidFill>
              <a:schemeClr val="bg1"/>
            </a:solidFill>
          </a:ln>
          <a:effectLst>
            <a:outerShdw blurRad="127000" dist="190500" dir="2700000" sx="99000" sy="99000" algn="tl" rotWithShape="0">
              <a:srgbClr val="960C16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2235402-9CB1-42D7-AAAC-DA539BA120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24"/>
          <a:stretch/>
        </p:blipFill>
        <p:spPr>
          <a:xfrm rot="375099">
            <a:off x="7831910" y="3751331"/>
            <a:ext cx="954301" cy="1861124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3A2A5AF-53B2-4F9C-85D9-4459C0E5B5B3}"/>
              </a:ext>
            </a:extLst>
          </p:cNvPr>
          <p:cNvSpPr txBox="1"/>
          <p:nvPr/>
        </p:nvSpPr>
        <p:spPr>
          <a:xfrm>
            <a:off x="301006" y="503109"/>
            <a:ext cx="35431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3E5E6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1. Viết thương của mỗi phép chia sau dưới dạng phân số: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3E5E6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8DCC8E0-B674-4738-8647-D9051C9A0C03}"/>
                  </a:ext>
                </a:extLst>
              </p:cNvPr>
              <p:cNvSpPr txBox="1"/>
              <p:nvPr/>
            </p:nvSpPr>
            <p:spPr>
              <a:xfrm>
                <a:off x="6505681" y="1374897"/>
                <a:ext cx="745717" cy="15068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>
                  <a:defRPr sz="4000" b="1">
                    <a:solidFill>
                      <a:srgbClr val="445C7A"/>
                    </a:solidFill>
                    <a:latin typeface="UTM Cookies" panose="02040603050506020204" pitchFamily="18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UTM Cookies" panose="02040603050506020204" pitchFamily="18" charset="0"/>
                              <a:ea typeface="+mn-ea"/>
                              <a:cs typeface="+mn-cs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UTM Cookies" panose="02040603050506020204" pitchFamily="18" charset="0"/>
                              <a:ea typeface="+mn-ea"/>
                              <a:cs typeface="+mn-cs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8DCC8E0-B674-4738-8647-D9051C9A0C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5681" y="1374897"/>
                <a:ext cx="745717" cy="150682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8282DEED-C574-4E95-A5F8-5888B88934B8}"/>
              </a:ext>
            </a:extLst>
          </p:cNvPr>
          <p:cNvSpPr txBox="1"/>
          <p:nvPr/>
        </p:nvSpPr>
        <p:spPr>
          <a:xfrm>
            <a:off x="8429181" y="1791394"/>
            <a:ext cx="15392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8 : 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2E146D4-CB14-420E-A2B2-601AC16AB65A}"/>
              </a:ext>
            </a:extLst>
          </p:cNvPr>
          <p:cNvSpPr txBox="1"/>
          <p:nvPr/>
        </p:nvSpPr>
        <p:spPr>
          <a:xfrm>
            <a:off x="9938862" y="1791394"/>
            <a:ext cx="5405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=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F824A36-07E7-4E59-91A0-4589E9470E14}"/>
                  </a:ext>
                </a:extLst>
              </p:cNvPr>
              <p:cNvSpPr txBox="1"/>
              <p:nvPr/>
            </p:nvSpPr>
            <p:spPr>
              <a:xfrm>
                <a:off x="10628325" y="1351339"/>
                <a:ext cx="745717" cy="15068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>
                  <a:defRPr sz="4000" b="1">
                    <a:solidFill>
                      <a:srgbClr val="445C7A"/>
                    </a:solidFill>
                    <a:latin typeface="UTM Cookies" panose="02040603050506020204" pitchFamily="18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UTM Cookies" panose="02040603050506020204" pitchFamily="18" charset="0"/>
                              <a:ea typeface="+mn-ea"/>
                              <a:cs typeface="+mn-cs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8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UTM Cookies" panose="02040603050506020204" pitchFamily="18" charset="0"/>
                              <a:ea typeface="+mn-ea"/>
                              <a:cs typeface="+mn-cs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F824A36-07E7-4E59-91A0-4589E9470E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8325" y="1351339"/>
                <a:ext cx="745717" cy="150682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257A0555-7756-415C-80AB-A0720A8DD546}"/>
              </a:ext>
            </a:extLst>
          </p:cNvPr>
          <p:cNvSpPr txBox="1"/>
          <p:nvPr/>
        </p:nvSpPr>
        <p:spPr>
          <a:xfrm>
            <a:off x="8445756" y="3823272"/>
            <a:ext cx="19143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2 : 15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E423529-3FB3-4539-A39F-72DEFC966023}"/>
              </a:ext>
            </a:extLst>
          </p:cNvPr>
          <p:cNvSpPr txBox="1"/>
          <p:nvPr/>
        </p:nvSpPr>
        <p:spPr>
          <a:xfrm>
            <a:off x="10260237" y="3823272"/>
            <a:ext cx="5405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35D9949-7827-4799-B00B-D6070E8F2616}"/>
                  </a:ext>
                </a:extLst>
              </p:cNvPr>
              <p:cNvSpPr txBox="1"/>
              <p:nvPr/>
            </p:nvSpPr>
            <p:spPr>
              <a:xfrm>
                <a:off x="10644900" y="3383217"/>
                <a:ext cx="1120820" cy="15116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>
                  <a:defRPr sz="4000" b="1">
                    <a:solidFill>
                      <a:srgbClr val="445C7A"/>
                    </a:solidFill>
                    <a:latin typeface="UTM Cookies" panose="02040603050506020204" pitchFamily="18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UTM Cookies" panose="0204060305050602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UTM Cookies" panose="02040603050506020204" pitchFamily="18" charset="0"/>
                              <a:ea typeface="+mn-ea"/>
                              <a:cs typeface="+mn-cs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35D9949-7827-4799-B00B-D6070E8F26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4900" y="3383217"/>
                <a:ext cx="1120820" cy="15116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2781BBFD-FB3D-463E-8D5A-2421DB6BB0F2}"/>
              </a:ext>
            </a:extLst>
          </p:cNvPr>
          <p:cNvSpPr txBox="1"/>
          <p:nvPr/>
        </p:nvSpPr>
        <p:spPr>
          <a:xfrm>
            <a:off x="4467811" y="3880387"/>
            <a:ext cx="15392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3 : 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EC0A309-8F58-4954-8C8B-0207E21C256A}"/>
              </a:ext>
            </a:extLst>
          </p:cNvPr>
          <p:cNvSpPr txBox="1"/>
          <p:nvPr/>
        </p:nvSpPr>
        <p:spPr>
          <a:xfrm>
            <a:off x="5977492" y="3880387"/>
            <a:ext cx="5405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=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F772EF9-A894-4947-827D-7DADF102A38E}"/>
                  </a:ext>
                </a:extLst>
              </p:cNvPr>
              <p:cNvSpPr txBox="1"/>
              <p:nvPr/>
            </p:nvSpPr>
            <p:spPr>
              <a:xfrm>
                <a:off x="6666955" y="3440332"/>
                <a:ext cx="745717" cy="15068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>
                  <a:defRPr sz="4000" b="1">
                    <a:solidFill>
                      <a:srgbClr val="445C7A"/>
                    </a:solidFill>
                    <a:latin typeface="UTM Cookies" panose="02040603050506020204" pitchFamily="18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UTM Cookies" panose="0204060305050602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UTM Cookies" panose="0204060305050602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F772EF9-A894-4947-827D-7DADF102A3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6955" y="3440332"/>
                <a:ext cx="745717" cy="150682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711FFCA1-67F9-4C20-B531-762D6263B501}"/>
              </a:ext>
            </a:extLst>
          </p:cNvPr>
          <p:cNvSpPr txBox="1"/>
          <p:nvPr/>
        </p:nvSpPr>
        <p:spPr>
          <a:xfrm>
            <a:off x="352200" y="3904917"/>
            <a:ext cx="22894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19 : 11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B725B42-AB96-44A4-A0AB-EA9932F400B1}"/>
              </a:ext>
            </a:extLst>
          </p:cNvPr>
          <p:cNvSpPr txBox="1"/>
          <p:nvPr/>
        </p:nvSpPr>
        <p:spPr>
          <a:xfrm>
            <a:off x="2532441" y="3904917"/>
            <a:ext cx="5405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D28ADDE-00D3-4393-815B-1CF8D2449608}"/>
                  </a:ext>
                </a:extLst>
              </p:cNvPr>
              <p:cNvSpPr txBox="1"/>
              <p:nvPr/>
            </p:nvSpPr>
            <p:spPr>
              <a:xfrm>
                <a:off x="2947584" y="3464862"/>
                <a:ext cx="1120820" cy="15116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>
                  <a:defRPr sz="4000" b="1">
                    <a:solidFill>
                      <a:srgbClr val="445C7A"/>
                    </a:solidFill>
                    <a:latin typeface="UTM Cookies" panose="02040603050506020204" pitchFamily="18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UTM Cookies" panose="02040603050506020204" pitchFamily="18" charset="0"/>
                              <a:ea typeface="+mn-ea"/>
                              <a:cs typeface="+mn-cs"/>
                            </a:rPr>
                            <m:t>19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UTM Cookies" panose="02040603050506020204" pitchFamily="18" charset="0"/>
                              <a:ea typeface="+mn-ea"/>
                              <a:cs typeface="+mn-cs"/>
                            </a:rPr>
                            <m:t>11</m:t>
                          </m:r>
                        </m:den>
                      </m:f>
                    </m:oMath>
                  </m:oMathPara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D28ADDE-00D3-4393-815B-1CF8D24496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7584" y="3464862"/>
                <a:ext cx="1120820" cy="15116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Picture 34">
            <a:extLst>
              <a:ext uri="{FF2B5EF4-FFF2-40B4-BE49-F238E27FC236}">
                <a16:creationId xmlns:a16="http://schemas.microsoft.com/office/drawing/2014/main" id="{4241CDCE-4CC3-45DD-91AB-0950D5B599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392" y="5302890"/>
            <a:ext cx="2381250" cy="1514475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F204D33-0D3F-44B7-8B0D-E2E06B6865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553457">
            <a:off x="-168992" y="4868725"/>
            <a:ext cx="971450" cy="906015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16BFB56-D7DB-4EC4-8CDE-B4EFE93159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35135">
            <a:off x="267889" y="6276777"/>
            <a:ext cx="462733" cy="431564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7F466AF-5840-47C5-AD00-F282F3CB394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42866">
            <a:off x="2123670" y="6496227"/>
            <a:ext cx="476725" cy="383124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CF02866-151F-44DB-9779-51E6ACD6030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381982">
            <a:off x="1804837" y="5349375"/>
            <a:ext cx="363072" cy="291785"/>
          </a:xfrm>
          <a:prstGeom prst="rect">
            <a:avLst/>
          </a:prstGeom>
          <a:effectLst/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69A0311-0347-4C81-8CD3-24C35129F2D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3" r="11160"/>
          <a:stretch/>
        </p:blipFill>
        <p:spPr>
          <a:xfrm rot="1162434">
            <a:off x="39413" y="5766375"/>
            <a:ext cx="697733" cy="68528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C9E5014E-C01A-47EA-B8C6-F6BC84ECFDE4}"/>
              </a:ext>
            </a:extLst>
          </p:cNvPr>
          <p:cNvSpPr/>
          <p:nvPr/>
        </p:nvSpPr>
        <p:spPr>
          <a:xfrm>
            <a:off x="2832050" y="5776686"/>
            <a:ext cx="2717877" cy="848570"/>
          </a:xfrm>
          <a:prstGeom prst="round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Bước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4: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thêm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sữa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tùy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sở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thích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86054BD2-29F6-4DC2-BE1A-1B53BA44E3B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3" b="5293"/>
          <a:stretch/>
        </p:blipFill>
        <p:spPr>
          <a:xfrm>
            <a:off x="5105179" y="4345379"/>
            <a:ext cx="1804647" cy="233919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EB8F947-DE04-4447-B2F2-828F495A3B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10047">
            <a:off x="2044129" y="5148781"/>
            <a:ext cx="652329" cy="608389"/>
          </a:xfrm>
          <a:prstGeom prst="rect">
            <a:avLst/>
          </a:prstGeom>
          <a:effectLst/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75137CD-BCE1-4069-93B3-5A686D011F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42" r="39402"/>
          <a:stretch/>
        </p:blipFill>
        <p:spPr>
          <a:xfrm rot="20853635">
            <a:off x="3886354" y="3844601"/>
            <a:ext cx="728956" cy="1957483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3615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7" grpId="0"/>
      <p:bldP spid="18" grpId="0"/>
      <p:bldP spid="19" grpId="0" animBg="1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4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67715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760" name="Group 232"/>
          <p:cNvGraphicFramePr>
            <a:graphicFrameLocks noGrp="1"/>
          </p:cNvGraphicFramePr>
          <p:nvPr/>
        </p:nvGraphicFramePr>
        <p:xfrm>
          <a:off x="1836420" y="2514600"/>
          <a:ext cx="2575560" cy="1036320"/>
        </p:xfrm>
        <a:graphic>
          <a:graphicData uri="http://schemas.openxmlformats.org/drawingml/2006/table">
            <a:tbl>
              <a:tblPr/>
              <a:tblGrid>
                <a:gridCol w="858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8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8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118872" marR="11887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118872" marR="11887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118872" marR="11887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118872" marR="11887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118872" marR="11887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118872" marR="11887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2776" name="Group 248"/>
          <p:cNvGraphicFramePr>
            <a:graphicFrameLocks noGrp="1"/>
          </p:cNvGraphicFramePr>
          <p:nvPr>
            <p:extLst/>
          </p:nvPr>
        </p:nvGraphicFramePr>
        <p:xfrm>
          <a:off x="5501640" y="2534628"/>
          <a:ext cx="2575560" cy="1066800"/>
        </p:xfrm>
        <a:graphic>
          <a:graphicData uri="http://schemas.openxmlformats.org/drawingml/2006/table">
            <a:tbl>
              <a:tblPr/>
              <a:tblGrid>
                <a:gridCol w="858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8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8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18872" marR="118872" horzOverflow="overflow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18872" marR="118872" horzOverflow="overflow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18872" marR="118872" horzOverflow="overflow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18872" marR="118872" horzOverflow="overflow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18872" marR="118872" horzOverflow="overflow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18872" marR="118872" horzOverflow="overflow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2562" name="AutoShape 34"/>
          <p:cNvSpPr>
            <a:spLocks/>
          </p:cNvSpPr>
          <p:nvPr/>
        </p:nvSpPr>
        <p:spPr bwMode="auto">
          <a:xfrm rot="16200000">
            <a:off x="4782823" y="756603"/>
            <a:ext cx="422275" cy="6141720"/>
          </a:xfrm>
          <a:prstGeom prst="leftBrace">
            <a:avLst>
              <a:gd name="adj1" fmla="val 93233"/>
              <a:gd name="adj2" fmla="val 49167"/>
            </a:avLst>
          </a:prstGeom>
          <a:noFill/>
          <a:ln w="9525">
            <a:solidFill>
              <a:srgbClr val="3366FF"/>
            </a:solidFill>
            <a:round/>
            <a:headEnd/>
            <a:tailEnd/>
          </a:ln>
          <a:effectLst/>
        </p:spPr>
        <p:txBody>
          <a:bodyPr vert="eaVert" wrap="none" anchor="ctr"/>
          <a:lstStyle/>
          <a:p>
            <a:pPr algn="ctr"/>
            <a:endParaRPr lang="vi-VN">
              <a:solidFill>
                <a:srgbClr val="3333FF"/>
              </a:solidFill>
            </a:endParaRPr>
          </a:p>
        </p:txBody>
      </p:sp>
      <p:sp>
        <p:nvSpPr>
          <p:cNvPr id="22563" name="Text Box 35"/>
          <p:cNvSpPr txBox="1">
            <a:spLocks noChangeArrowheads="1"/>
          </p:cNvSpPr>
          <p:nvPr/>
        </p:nvSpPr>
        <p:spPr bwMode="auto">
          <a:xfrm>
            <a:off x="3817620" y="3962400"/>
            <a:ext cx="237744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VNI-Times" pitchFamily="2" charset="0"/>
              </a:rPr>
              <a:t>Hình 1</a:t>
            </a:r>
          </a:p>
        </p:txBody>
      </p:sp>
      <p:graphicFrame>
        <p:nvGraphicFramePr>
          <p:cNvPr id="22778" name="Group 250"/>
          <p:cNvGraphicFramePr>
            <a:graphicFrameLocks noGrp="1"/>
          </p:cNvGraphicFramePr>
          <p:nvPr/>
        </p:nvGraphicFramePr>
        <p:xfrm>
          <a:off x="1836420" y="4572000"/>
          <a:ext cx="5151120" cy="1036320"/>
        </p:xfrm>
        <a:graphic>
          <a:graphicData uri="http://schemas.openxmlformats.org/drawingml/2006/table">
            <a:tbl>
              <a:tblPr/>
              <a:tblGrid>
                <a:gridCol w="858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8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8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8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8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58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18872" marR="11887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18872" marR="11887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18872" marR="11887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18872" marR="11887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18872" marR="11887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18872" marR="11887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18872" marR="11887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18872" marR="11887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18872" marR="11887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18872" marR="11887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18872" marR="11887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18872" marR="11887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2587" name="Text Box 59"/>
          <p:cNvSpPr txBox="1">
            <a:spLocks noChangeArrowheads="1"/>
          </p:cNvSpPr>
          <p:nvPr/>
        </p:nvSpPr>
        <p:spPr bwMode="auto">
          <a:xfrm>
            <a:off x="3223260" y="5715000"/>
            <a:ext cx="237744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VNI-Times" pitchFamily="2" charset="0"/>
              </a:rPr>
              <a:t>Hình 2</a:t>
            </a:r>
          </a:p>
        </p:txBody>
      </p:sp>
      <p:grpSp>
        <p:nvGrpSpPr>
          <p:cNvPr id="22588" name="Group 60"/>
          <p:cNvGrpSpPr>
            <a:grpSpLocks/>
          </p:cNvGrpSpPr>
          <p:nvPr/>
        </p:nvGrpSpPr>
        <p:grpSpPr bwMode="auto">
          <a:xfrm>
            <a:off x="8770620" y="2438170"/>
            <a:ext cx="693420" cy="1067030"/>
            <a:chOff x="2592" y="2323"/>
            <a:chExt cx="912" cy="1545"/>
          </a:xfrm>
        </p:grpSpPr>
        <p:grpSp>
          <p:nvGrpSpPr>
            <p:cNvPr id="22589" name="Group 61"/>
            <p:cNvGrpSpPr>
              <a:grpSpLocks/>
            </p:cNvGrpSpPr>
            <p:nvPr/>
          </p:nvGrpSpPr>
          <p:grpSpPr bwMode="auto">
            <a:xfrm>
              <a:off x="2592" y="2323"/>
              <a:ext cx="912" cy="1545"/>
              <a:chOff x="2592" y="2323"/>
              <a:chExt cx="912" cy="1545"/>
            </a:xfrm>
          </p:grpSpPr>
          <p:sp>
            <p:nvSpPr>
              <p:cNvPr id="22590" name="Rectangle 62"/>
              <p:cNvSpPr>
                <a:spLocks noChangeArrowheads="1"/>
              </p:cNvSpPr>
              <p:nvPr/>
            </p:nvSpPr>
            <p:spPr bwMode="auto">
              <a:xfrm>
                <a:off x="2592" y="3235"/>
                <a:ext cx="912" cy="6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ctr" eaLnBrk="1" hangingPunct="1">
                  <a:spcBef>
                    <a:spcPct val="20000"/>
                  </a:spcBef>
                </a:pPr>
                <a:r>
                  <a:rPr lang="en-US" sz="32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6</a:t>
                </a:r>
              </a:p>
            </p:txBody>
          </p:sp>
          <p:sp>
            <p:nvSpPr>
              <p:cNvPr id="22591" name="Rectangle 63"/>
              <p:cNvSpPr>
                <a:spLocks noChangeArrowheads="1"/>
              </p:cNvSpPr>
              <p:nvPr/>
            </p:nvSpPr>
            <p:spPr bwMode="auto">
              <a:xfrm>
                <a:off x="2592" y="2323"/>
                <a:ext cx="912" cy="6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ctr" eaLnBrk="1" hangingPunct="1">
                  <a:spcBef>
                    <a:spcPct val="20000"/>
                  </a:spcBef>
                </a:pPr>
                <a:r>
                  <a:rPr lang="en-US" sz="32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7</a:t>
                </a:r>
              </a:p>
            </p:txBody>
          </p:sp>
          <p:sp>
            <p:nvSpPr>
              <p:cNvPr id="22592" name="Line 64"/>
              <p:cNvSpPr>
                <a:spLocks noChangeShapeType="1"/>
              </p:cNvSpPr>
              <p:nvPr/>
            </p:nvSpPr>
            <p:spPr bwMode="auto">
              <a:xfrm>
                <a:off x="2592" y="2544"/>
                <a:ext cx="912" cy="0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vi-VN" sz="32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593" name="Line 65"/>
              <p:cNvSpPr>
                <a:spLocks noChangeShapeType="1"/>
              </p:cNvSpPr>
              <p:nvPr/>
            </p:nvSpPr>
            <p:spPr bwMode="auto">
              <a:xfrm>
                <a:off x="2592" y="3868"/>
                <a:ext cx="912" cy="0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vi-VN" sz="32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594" name="Line 66"/>
              <p:cNvSpPr>
                <a:spLocks noChangeShapeType="1"/>
              </p:cNvSpPr>
              <p:nvPr/>
            </p:nvSpPr>
            <p:spPr bwMode="auto">
              <a:xfrm>
                <a:off x="3504" y="2544"/>
                <a:ext cx="0" cy="691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vi-VN" sz="32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595" name="Line 67"/>
              <p:cNvSpPr>
                <a:spLocks noChangeShapeType="1"/>
              </p:cNvSpPr>
              <p:nvPr/>
            </p:nvSpPr>
            <p:spPr bwMode="auto">
              <a:xfrm>
                <a:off x="2592" y="2544"/>
                <a:ext cx="0" cy="691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vi-VN" sz="32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596" name="Line 68"/>
              <p:cNvSpPr>
                <a:spLocks noChangeShapeType="1"/>
              </p:cNvSpPr>
              <p:nvPr/>
            </p:nvSpPr>
            <p:spPr bwMode="auto">
              <a:xfrm>
                <a:off x="2592" y="3235"/>
                <a:ext cx="0" cy="633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vi-VN" sz="32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597" name="Line 69"/>
              <p:cNvSpPr>
                <a:spLocks noChangeShapeType="1"/>
              </p:cNvSpPr>
              <p:nvPr/>
            </p:nvSpPr>
            <p:spPr bwMode="auto">
              <a:xfrm>
                <a:off x="3504" y="3235"/>
                <a:ext cx="0" cy="633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vi-VN" sz="32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22598" name="Line 70"/>
            <p:cNvSpPr>
              <a:spLocks noChangeShapeType="1"/>
            </p:cNvSpPr>
            <p:nvPr/>
          </p:nvSpPr>
          <p:spPr bwMode="auto">
            <a:xfrm>
              <a:off x="2700" y="3216"/>
              <a:ext cx="7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vi-VN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2599" name="Group 71"/>
          <p:cNvGrpSpPr>
            <a:grpSpLocks/>
          </p:cNvGrpSpPr>
          <p:nvPr/>
        </p:nvGrpSpPr>
        <p:grpSpPr bwMode="auto">
          <a:xfrm>
            <a:off x="7680960" y="4572231"/>
            <a:ext cx="990600" cy="990370"/>
            <a:chOff x="2592" y="2434"/>
            <a:chExt cx="912" cy="1434"/>
          </a:xfrm>
        </p:grpSpPr>
        <p:grpSp>
          <p:nvGrpSpPr>
            <p:cNvPr id="22600" name="Group 72"/>
            <p:cNvGrpSpPr>
              <a:grpSpLocks/>
            </p:cNvGrpSpPr>
            <p:nvPr/>
          </p:nvGrpSpPr>
          <p:grpSpPr bwMode="auto">
            <a:xfrm>
              <a:off x="2592" y="2434"/>
              <a:ext cx="912" cy="1434"/>
              <a:chOff x="2592" y="2434"/>
              <a:chExt cx="912" cy="1434"/>
            </a:xfrm>
          </p:grpSpPr>
          <p:sp>
            <p:nvSpPr>
              <p:cNvPr id="22601" name="Rectangle 73"/>
              <p:cNvSpPr>
                <a:spLocks noChangeArrowheads="1"/>
              </p:cNvSpPr>
              <p:nvPr/>
            </p:nvSpPr>
            <p:spPr bwMode="auto">
              <a:xfrm>
                <a:off x="2592" y="3235"/>
                <a:ext cx="912" cy="6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ctr" eaLnBrk="1" hangingPunct="1">
                  <a:spcBef>
                    <a:spcPct val="20000"/>
                  </a:spcBef>
                </a:pPr>
                <a:r>
                  <a:rPr lang="en-US" sz="32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12</a:t>
                </a:r>
              </a:p>
            </p:txBody>
          </p:sp>
          <p:sp>
            <p:nvSpPr>
              <p:cNvPr id="22602" name="Rectangle 74"/>
              <p:cNvSpPr>
                <a:spLocks noChangeArrowheads="1"/>
              </p:cNvSpPr>
              <p:nvPr/>
            </p:nvSpPr>
            <p:spPr bwMode="auto">
              <a:xfrm>
                <a:off x="2592" y="2434"/>
                <a:ext cx="912" cy="6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ctr" eaLnBrk="1" hangingPunct="1">
                  <a:spcBef>
                    <a:spcPct val="20000"/>
                  </a:spcBef>
                </a:pPr>
                <a:r>
                  <a:rPr lang="en-US" sz="32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7</a:t>
                </a:r>
              </a:p>
            </p:txBody>
          </p:sp>
          <p:sp>
            <p:nvSpPr>
              <p:cNvPr id="22603" name="Line 75"/>
              <p:cNvSpPr>
                <a:spLocks noChangeShapeType="1"/>
              </p:cNvSpPr>
              <p:nvPr/>
            </p:nvSpPr>
            <p:spPr bwMode="auto">
              <a:xfrm>
                <a:off x="2592" y="2544"/>
                <a:ext cx="912" cy="0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vi-VN" sz="32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604" name="Line 76"/>
              <p:cNvSpPr>
                <a:spLocks noChangeShapeType="1"/>
              </p:cNvSpPr>
              <p:nvPr/>
            </p:nvSpPr>
            <p:spPr bwMode="auto">
              <a:xfrm>
                <a:off x="2592" y="3868"/>
                <a:ext cx="912" cy="0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vi-VN" sz="32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605" name="Line 77"/>
              <p:cNvSpPr>
                <a:spLocks noChangeShapeType="1"/>
              </p:cNvSpPr>
              <p:nvPr/>
            </p:nvSpPr>
            <p:spPr bwMode="auto">
              <a:xfrm>
                <a:off x="3504" y="2544"/>
                <a:ext cx="0" cy="691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vi-VN" sz="32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606" name="Line 78"/>
              <p:cNvSpPr>
                <a:spLocks noChangeShapeType="1"/>
              </p:cNvSpPr>
              <p:nvPr/>
            </p:nvSpPr>
            <p:spPr bwMode="auto">
              <a:xfrm>
                <a:off x="2592" y="2544"/>
                <a:ext cx="0" cy="691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vi-VN" sz="32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607" name="Line 79"/>
              <p:cNvSpPr>
                <a:spLocks noChangeShapeType="1"/>
              </p:cNvSpPr>
              <p:nvPr/>
            </p:nvSpPr>
            <p:spPr bwMode="auto">
              <a:xfrm>
                <a:off x="2592" y="3235"/>
                <a:ext cx="0" cy="633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vi-VN" sz="32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608" name="Line 80"/>
              <p:cNvSpPr>
                <a:spLocks noChangeShapeType="1"/>
              </p:cNvSpPr>
              <p:nvPr/>
            </p:nvSpPr>
            <p:spPr bwMode="auto">
              <a:xfrm>
                <a:off x="3504" y="3235"/>
                <a:ext cx="0" cy="633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vi-VN" sz="32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22609" name="Line 81"/>
            <p:cNvSpPr>
              <a:spLocks noChangeShapeType="1"/>
            </p:cNvSpPr>
            <p:nvPr/>
          </p:nvSpPr>
          <p:spPr bwMode="auto">
            <a:xfrm>
              <a:off x="2700" y="3216"/>
              <a:ext cx="7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vi-VN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2654" name="Rectangle 126"/>
          <p:cNvSpPr>
            <a:spLocks noChangeArrowheads="1"/>
          </p:cNvSpPr>
          <p:nvPr/>
        </p:nvSpPr>
        <p:spPr bwMode="auto">
          <a:xfrm>
            <a:off x="5497048" y="2527479"/>
            <a:ext cx="862648" cy="533400"/>
          </a:xfrm>
          <a:prstGeom prst="rect">
            <a:avLst/>
          </a:prstGeom>
          <a:solidFill>
            <a:srgbClr val="3333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vi-VN"/>
          </a:p>
        </p:txBody>
      </p:sp>
      <p:grpSp>
        <p:nvGrpSpPr>
          <p:cNvPr id="22769" name="Group 241"/>
          <p:cNvGrpSpPr>
            <a:grpSpLocks/>
          </p:cNvGrpSpPr>
          <p:nvPr/>
        </p:nvGrpSpPr>
        <p:grpSpPr bwMode="auto">
          <a:xfrm>
            <a:off x="635111" y="125400"/>
            <a:ext cx="11449548" cy="1651987"/>
            <a:chOff x="513" y="325"/>
            <a:chExt cx="4958" cy="629"/>
          </a:xfrm>
        </p:grpSpPr>
        <p:sp>
          <p:nvSpPr>
            <p:cNvPr id="22613" name="Text Box 85"/>
            <p:cNvSpPr txBox="1">
              <a:spLocks noChangeArrowheads="1"/>
            </p:cNvSpPr>
            <p:nvPr/>
          </p:nvSpPr>
          <p:spPr bwMode="auto">
            <a:xfrm>
              <a:off x="513" y="338"/>
              <a:ext cx="4958" cy="5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dirty="0">
                  <a:solidFill>
                    <a:srgbClr val="3333FF"/>
                  </a:solidFill>
                  <a:latin typeface="Times New Roman" pitchFamily="18" charset="0"/>
                  <a:cs typeface="Times New Roman" pitchFamily="18" charset="0"/>
                </a:rPr>
                <a:t>Bài tập 2: Có hai phân số       và        , phân số nào chỉ phần đã tô màu của hình 1? Phân số nào chỉ phân số đã tô màu của hình 2?</a:t>
              </a:r>
            </a:p>
          </p:txBody>
        </p:sp>
        <p:grpSp>
          <p:nvGrpSpPr>
            <p:cNvPr id="22688" name="Group 160"/>
            <p:cNvGrpSpPr>
              <a:grpSpLocks/>
            </p:cNvGrpSpPr>
            <p:nvPr/>
          </p:nvGrpSpPr>
          <p:grpSpPr bwMode="auto">
            <a:xfrm>
              <a:off x="2351" y="332"/>
              <a:ext cx="797" cy="602"/>
              <a:chOff x="305" y="2434"/>
              <a:chExt cx="3199" cy="1434"/>
            </a:xfrm>
          </p:grpSpPr>
          <p:grpSp>
            <p:nvGrpSpPr>
              <p:cNvPr id="22689" name="Group 161"/>
              <p:cNvGrpSpPr>
                <a:grpSpLocks/>
              </p:cNvGrpSpPr>
              <p:nvPr/>
            </p:nvGrpSpPr>
            <p:grpSpPr bwMode="auto">
              <a:xfrm>
                <a:off x="305" y="2434"/>
                <a:ext cx="3199" cy="1434"/>
                <a:chOff x="305" y="2434"/>
                <a:chExt cx="3199" cy="1434"/>
              </a:xfrm>
            </p:grpSpPr>
            <p:sp>
              <p:nvSpPr>
                <p:cNvPr id="22690" name="Rectangle 162"/>
                <p:cNvSpPr>
                  <a:spLocks noChangeArrowheads="1"/>
                </p:cNvSpPr>
                <p:nvPr/>
              </p:nvSpPr>
              <p:spPr bwMode="auto">
                <a:xfrm>
                  <a:off x="305" y="2886"/>
                  <a:ext cx="912" cy="6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eaLnBrk="1" hangingPunct="1">
                    <a:spcBef>
                      <a:spcPct val="20000"/>
                    </a:spcBef>
                  </a:pPr>
                  <a:r>
                    <a:rPr lang="en-US" sz="3200" dirty="0">
                      <a:solidFill>
                        <a:srgbClr val="3333FF"/>
                      </a:solidFill>
                      <a:latin typeface="Times New Roman" pitchFamily="18" charset="0"/>
                      <a:cs typeface="Times New Roman" pitchFamily="18" charset="0"/>
                    </a:rPr>
                    <a:t>6</a:t>
                  </a:r>
                </a:p>
              </p:txBody>
            </p:sp>
            <p:sp>
              <p:nvSpPr>
                <p:cNvPr id="22691" name="Rectangle 163"/>
                <p:cNvSpPr>
                  <a:spLocks noChangeArrowheads="1"/>
                </p:cNvSpPr>
                <p:nvPr/>
              </p:nvSpPr>
              <p:spPr bwMode="auto">
                <a:xfrm>
                  <a:off x="305" y="2434"/>
                  <a:ext cx="912" cy="6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eaLnBrk="1" hangingPunct="1">
                    <a:spcBef>
                      <a:spcPct val="20000"/>
                    </a:spcBef>
                  </a:pPr>
                  <a:r>
                    <a:rPr lang="en-US" sz="3200" dirty="0">
                      <a:solidFill>
                        <a:srgbClr val="3333FF"/>
                      </a:solidFill>
                      <a:latin typeface="Times New Roman" pitchFamily="18" charset="0"/>
                      <a:cs typeface="Times New Roman" pitchFamily="18" charset="0"/>
                    </a:rPr>
                    <a:t>7</a:t>
                  </a:r>
                </a:p>
              </p:txBody>
            </p:sp>
            <p:sp>
              <p:nvSpPr>
                <p:cNvPr id="22692" name="Line 164"/>
                <p:cNvSpPr>
                  <a:spLocks noChangeShapeType="1"/>
                </p:cNvSpPr>
                <p:nvPr/>
              </p:nvSpPr>
              <p:spPr bwMode="auto">
                <a:xfrm>
                  <a:off x="2592" y="2544"/>
                  <a:ext cx="912" cy="0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vi-VN" sz="3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2693" name="Line 165"/>
                <p:cNvSpPr>
                  <a:spLocks noChangeShapeType="1"/>
                </p:cNvSpPr>
                <p:nvPr/>
              </p:nvSpPr>
              <p:spPr bwMode="auto">
                <a:xfrm>
                  <a:off x="2592" y="3868"/>
                  <a:ext cx="912" cy="0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vi-VN" sz="3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2694" name="Line 166"/>
                <p:cNvSpPr>
                  <a:spLocks noChangeShapeType="1"/>
                </p:cNvSpPr>
                <p:nvPr/>
              </p:nvSpPr>
              <p:spPr bwMode="auto">
                <a:xfrm>
                  <a:off x="3504" y="2544"/>
                  <a:ext cx="0" cy="691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vi-VN" sz="3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2695" name="Line 167"/>
                <p:cNvSpPr>
                  <a:spLocks noChangeShapeType="1"/>
                </p:cNvSpPr>
                <p:nvPr/>
              </p:nvSpPr>
              <p:spPr bwMode="auto">
                <a:xfrm>
                  <a:off x="2592" y="2544"/>
                  <a:ext cx="0" cy="691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vi-VN" sz="3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2696" name="Line 168"/>
                <p:cNvSpPr>
                  <a:spLocks noChangeShapeType="1"/>
                </p:cNvSpPr>
                <p:nvPr/>
              </p:nvSpPr>
              <p:spPr bwMode="auto">
                <a:xfrm>
                  <a:off x="2592" y="3235"/>
                  <a:ext cx="0" cy="633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vi-VN" sz="3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2697" name="Line 169"/>
                <p:cNvSpPr>
                  <a:spLocks noChangeShapeType="1"/>
                </p:cNvSpPr>
                <p:nvPr/>
              </p:nvSpPr>
              <p:spPr bwMode="auto">
                <a:xfrm>
                  <a:off x="3504" y="3235"/>
                  <a:ext cx="0" cy="633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vi-VN" sz="3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22698" name="Line 170"/>
              <p:cNvSpPr>
                <a:spLocks noChangeShapeType="1"/>
              </p:cNvSpPr>
              <p:nvPr/>
            </p:nvSpPr>
            <p:spPr bwMode="auto">
              <a:xfrm>
                <a:off x="401" y="2925"/>
                <a:ext cx="720" cy="0"/>
              </a:xfrm>
              <a:prstGeom prst="line">
                <a:avLst/>
              </a:prstGeom>
              <a:noFill/>
              <a:ln w="9525">
                <a:solidFill>
                  <a:srgbClr val="3333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vi-VN" sz="320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22699" name="Group 171"/>
            <p:cNvGrpSpPr>
              <a:grpSpLocks/>
            </p:cNvGrpSpPr>
            <p:nvPr/>
          </p:nvGrpSpPr>
          <p:grpSpPr bwMode="auto">
            <a:xfrm>
              <a:off x="2776" y="325"/>
              <a:ext cx="1141" cy="629"/>
              <a:chOff x="1144" y="2369"/>
              <a:chExt cx="2360" cy="1499"/>
            </a:xfrm>
          </p:grpSpPr>
          <p:grpSp>
            <p:nvGrpSpPr>
              <p:cNvPr id="22700" name="Group 172"/>
              <p:cNvGrpSpPr>
                <a:grpSpLocks/>
              </p:cNvGrpSpPr>
              <p:nvPr/>
            </p:nvGrpSpPr>
            <p:grpSpPr bwMode="auto">
              <a:xfrm>
                <a:off x="1144" y="2369"/>
                <a:ext cx="2360" cy="1499"/>
                <a:chOff x="1144" y="2369"/>
                <a:chExt cx="2360" cy="1499"/>
              </a:xfrm>
            </p:grpSpPr>
            <p:sp>
              <p:nvSpPr>
                <p:cNvPr id="22701" name="Rectangle 173"/>
                <p:cNvSpPr>
                  <a:spLocks noChangeArrowheads="1"/>
                </p:cNvSpPr>
                <p:nvPr/>
              </p:nvSpPr>
              <p:spPr bwMode="auto">
                <a:xfrm>
                  <a:off x="1144" y="2820"/>
                  <a:ext cx="912" cy="6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eaLnBrk="1" hangingPunct="1">
                    <a:spcBef>
                      <a:spcPct val="20000"/>
                    </a:spcBef>
                  </a:pPr>
                  <a:r>
                    <a:rPr lang="en-US" sz="3200" dirty="0">
                      <a:solidFill>
                        <a:srgbClr val="3333FF"/>
                      </a:solidFill>
                      <a:latin typeface="Times New Roman" pitchFamily="18" charset="0"/>
                      <a:cs typeface="Times New Roman" pitchFamily="18" charset="0"/>
                    </a:rPr>
                    <a:t>12</a:t>
                  </a:r>
                </a:p>
              </p:txBody>
            </p:sp>
            <p:sp>
              <p:nvSpPr>
                <p:cNvPr id="22702" name="Rectangle 174"/>
                <p:cNvSpPr>
                  <a:spLocks noChangeArrowheads="1"/>
                </p:cNvSpPr>
                <p:nvPr/>
              </p:nvSpPr>
              <p:spPr bwMode="auto">
                <a:xfrm>
                  <a:off x="1223" y="2369"/>
                  <a:ext cx="912" cy="6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eaLnBrk="1" hangingPunct="1">
                    <a:spcBef>
                      <a:spcPct val="20000"/>
                    </a:spcBef>
                  </a:pPr>
                  <a:r>
                    <a:rPr lang="en-US" sz="3200" dirty="0">
                      <a:solidFill>
                        <a:srgbClr val="3333FF"/>
                      </a:solidFill>
                      <a:latin typeface="Times New Roman" pitchFamily="18" charset="0"/>
                      <a:cs typeface="Times New Roman" pitchFamily="18" charset="0"/>
                    </a:rPr>
                    <a:t>7</a:t>
                  </a:r>
                </a:p>
              </p:txBody>
            </p:sp>
            <p:sp>
              <p:nvSpPr>
                <p:cNvPr id="22703" name="Line 175"/>
                <p:cNvSpPr>
                  <a:spLocks noChangeShapeType="1"/>
                </p:cNvSpPr>
                <p:nvPr/>
              </p:nvSpPr>
              <p:spPr bwMode="auto">
                <a:xfrm>
                  <a:off x="2592" y="2544"/>
                  <a:ext cx="912" cy="0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vi-VN" sz="3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2704" name="Line 176"/>
                <p:cNvSpPr>
                  <a:spLocks noChangeShapeType="1"/>
                </p:cNvSpPr>
                <p:nvPr/>
              </p:nvSpPr>
              <p:spPr bwMode="auto">
                <a:xfrm>
                  <a:off x="2592" y="3868"/>
                  <a:ext cx="912" cy="0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vi-VN" sz="3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2705" name="Line 177"/>
                <p:cNvSpPr>
                  <a:spLocks noChangeShapeType="1"/>
                </p:cNvSpPr>
                <p:nvPr/>
              </p:nvSpPr>
              <p:spPr bwMode="auto">
                <a:xfrm>
                  <a:off x="3504" y="2544"/>
                  <a:ext cx="0" cy="691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vi-VN" sz="3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2706" name="Line 178"/>
                <p:cNvSpPr>
                  <a:spLocks noChangeShapeType="1"/>
                </p:cNvSpPr>
                <p:nvPr/>
              </p:nvSpPr>
              <p:spPr bwMode="auto">
                <a:xfrm>
                  <a:off x="2592" y="2544"/>
                  <a:ext cx="0" cy="691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vi-VN" sz="3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2707" name="Line 179"/>
                <p:cNvSpPr>
                  <a:spLocks noChangeShapeType="1"/>
                </p:cNvSpPr>
                <p:nvPr/>
              </p:nvSpPr>
              <p:spPr bwMode="auto">
                <a:xfrm>
                  <a:off x="2349" y="3202"/>
                  <a:ext cx="0" cy="633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vi-VN" sz="3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2708" name="Line 180"/>
                <p:cNvSpPr>
                  <a:spLocks noChangeShapeType="1"/>
                </p:cNvSpPr>
                <p:nvPr/>
              </p:nvSpPr>
              <p:spPr bwMode="auto">
                <a:xfrm>
                  <a:off x="3504" y="3235"/>
                  <a:ext cx="0" cy="633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vi-VN" sz="3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22709" name="Line 181"/>
              <p:cNvSpPr>
                <a:spLocks noChangeShapeType="1"/>
              </p:cNvSpPr>
              <p:nvPr/>
            </p:nvSpPr>
            <p:spPr bwMode="auto">
              <a:xfrm flipV="1">
                <a:off x="1319" y="2877"/>
                <a:ext cx="508" cy="12"/>
              </a:xfrm>
              <a:prstGeom prst="line">
                <a:avLst/>
              </a:prstGeom>
              <a:noFill/>
              <a:ln w="9525">
                <a:solidFill>
                  <a:srgbClr val="3333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vi-VN" sz="320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77618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2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2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72CB446-3345-431A-A1E5-D2A46EAC3CDF}"/>
              </a:ext>
            </a:extLst>
          </p:cNvPr>
          <p:cNvSpPr/>
          <p:nvPr/>
        </p:nvSpPr>
        <p:spPr>
          <a:xfrm>
            <a:off x="-226204" y="-424069"/>
            <a:ext cx="3092180" cy="7646504"/>
          </a:xfrm>
          <a:prstGeom prst="roundRect">
            <a:avLst>
              <a:gd name="adj" fmla="val 12484"/>
            </a:avLst>
          </a:prstGeom>
          <a:solidFill>
            <a:srgbClr val="FFEAD5"/>
          </a:solidFill>
          <a:ln w="66675">
            <a:solidFill>
              <a:schemeClr val="bg1"/>
            </a:solidFill>
          </a:ln>
          <a:effectLst>
            <a:outerShdw blurRad="127000" dist="190500" dir="2700000" sx="99000" sy="99000" algn="tl" rotWithShape="0">
              <a:srgbClr val="002060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156BA2E-0EA7-4489-81B7-9CCF06790679}"/>
              </a:ext>
            </a:extLst>
          </p:cNvPr>
          <p:cNvSpPr/>
          <p:nvPr/>
        </p:nvSpPr>
        <p:spPr>
          <a:xfrm>
            <a:off x="3186653" y="78921"/>
            <a:ext cx="8607266" cy="5993786"/>
          </a:xfrm>
          <a:prstGeom prst="roundRect">
            <a:avLst>
              <a:gd name="adj" fmla="val 8702"/>
            </a:avLst>
          </a:prstGeom>
          <a:solidFill>
            <a:srgbClr val="FFEAD5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762DF80-CF86-4DF8-A6BD-310209CF6223}"/>
                  </a:ext>
                </a:extLst>
              </p:cNvPr>
              <p:cNvSpPr txBox="1"/>
              <p:nvPr/>
            </p:nvSpPr>
            <p:spPr>
              <a:xfrm>
                <a:off x="3791171" y="174116"/>
                <a:ext cx="7802115" cy="17350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1" dirty="0">
                    <a:solidFill>
                      <a:srgbClr val="663300"/>
                    </a:solidFill>
                    <a:latin typeface="UTM Cookies" panose="02040603050506020204" pitchFamily="18" charset="0"/>
                  </a:rPr>
                  <a:t>3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.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Trong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các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phân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số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6633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6633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6633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6633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6633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6633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14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 ;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6633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6633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6633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 ;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6633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6633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6633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 ;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6633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6633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19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6633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17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 ;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6633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6633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24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6633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24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762DF80-CF86-4DF8-A6BD-310209CF62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1171" y="174116"/>
                <a:ext cx="7802115" cy="1735027"/>
              </a:xfrm>
              <a:prstGeom prst="rect">
                <a:avLst/>
              </a:prstGeom>
              <a:blipFill>
                <a:blip r:embed="rId3"/>
                <a:stretch>
                  <a:fillRect l="-2764" t="-5839" b="-365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8154910A-3FD5-483A-A8C8-353810877C36}"/>
              </a:ext>
            </a:extLst>
          </p:cNvPr>
          <p:cNvSpPr txBox="1"/>
          <p:nvPr/>
        </p:nvSpPr>
        <p:spPr>
          <a:xfrm>
            <a:off x="4266025" y="2599767"/>
            <a:ext cx="68790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a) Phân số nào bé hơn 1?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1C34182-1FB1-4D35-B071-02B868996C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9" r="14029"/>
          <a:stretch/>
        </p:blipFill>
        <p:spPr>
          <a:xfrm rot="12725630">
            <a:off x="11247968" y="5532056"/>
            <a:ext cx="865009" cy="1081303"/>
          </a:xfrm>
          <a:prstGeom prst="rect">
            <a:avLst/>
          </a:prstGeom>
          <a:effectLst>
            <a:outerShdw blurRad="2032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3C014BB-1948-4F26-969D-04644D01F2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9" r="14029"/>
          <a:stretch/>
        </p:blipFill>
        <p:spPr>
          <a:xfrm rot="17047765">
            <a:off x="3028348" y="5651039"/>
            <a:ext cx="773663" cy="1081303"/>
          </a:xfrm>
          <a:prstGeom prst="rect">
            <a:avLst/>
          </a:prstGeom>
          <a:effectLst>
            <a:outerShdw blurRad="203200" dist="1016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540F6F8-E02E-4F61-9CDF-DF69DF2C7FCC}"/>
              </a:ext>
            </a:extLst>
          </p:cNvPr>
          <p:cNvGrpSpPr/>
          <p:nvPr/>
        </p:nvGrpSpPr>
        <p:grpSpPr>
          <a:xfrm>
            <a:off x="1102640" y="650366"/>
            <a:ext cx="2312041" cy="2975692"/>
            <a:chOff x="6704652" y="2527581"/>
            <a:chExt cx="3671952" cy="4028782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ABEB903C-328D-4895-B8DB-4E0E85A2233F}"/>
                </a:ext>
              </a:extLst>
            </p:cNvPr>
            <p:cNvSpPr/>
            <p:nvPr/>
          </p:nvSpPr>
          <p:spPr>
            <a:xfrm>
              <a:off x="6783209" y="5418661"/>
              <a:ext cx="3593395" cy="1137702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241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CB6270D-13BF-4335-9279-F702844393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58" r="24303"/>
            <a:stretch/>
          </p:blipFill>
          <p:spPr>
            <a:xfrm>
              <a:off x="6704652" y="2527581"/>
              <a:ext cx="3191130" cy="3873916"/>
            </a:xfrm>
            <a:prstGeom prst="rect">
              <a:avLst/>
            </a:prstGeom>
            <a:effectLst>
              <a:outerShdw blurRad="228600" dist="76200" dir="18900000" algn="bl" rotWithShape="0">
                <a:prstClr val="black">
                  <a:alpha val="21000"/>
                </a:prstClr>
              </a:outerShdw>
            </a:effectLst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3D13866-BD1E-446F-BFA2-B3DB3CE875B7}"/>
              </a:ext>
            </a:extLst>
          </p:cNvPr>
          <p:cNvGrpSpPr/>
          <p:nvPr/>
        </p:nvGrpSpPr>
        <p:grpSpPr>
          <a:xfrm>
            <a:off x="905463" y="1444532"/>
            <a:ext cx="1439360" cy="2346540"/>
            <a:chOff x="3807795" y="4256273"/>
            <a:chExt cx="1887013" cy="2565422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D859FBB-30D0-4681-9857-70B7A740D7B6}"/>
                </a:ext>
              </a:extLst>
            </p:cNvPr>
            <p:cNvSpPr/>
            <p:nvPr/>
          </p:nvSpPr>
          <p:spPr>
            <a:xfrm>
              <a:off x="3807795" y="6308029"/>
              <a:ext cx="1579621" cy="4361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A5181AD-5F2A-454F-89A0-554FF37DE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64" r="14164"/>
            <a:stretch/>
          </p:blipFill>
          <p:spPr>
            <a:xfrm>
              <a:off x="3815190" y="4256273"/>
              <a:ext cx="1879618" cy="256542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5183AF0-6882-4E85-B835-6DB3F71DF15D}"/>
              </a:ext>
            </a:extLst>
          </p:cNvPr>
          <p:cNvGrpSpPr/>
          <p:nvPr/>
        </p:nvGrpSpPr>
        <p:grpSpPr>
          <a:xfrm>
            <a:off x="-1257966" y="533137"/>
            <a:ext cx="2876389" cy="2987552"/>
            <a:chOff x="4707464" y="3124335"/>
            <a:chExt cx="3593395" cy="3308767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A77BDD29-6886-401B-9E6F-B55E886F12EE}"/>
                </a:ext>
              </a:extLst>
            </p:cNvPr>
            <p:cNvSpPr/>
            <p:nvPr/>
          </p:nvSpPr>
          <p:spPr>
            <a:xfrm rot="385340">
              <a:off x="4707464" y="5625512"/>
              <a:ext cx="3593395" cy="807590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304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34AEAE6-5110-4011-91B3-647318E6A5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40" r="21863" b="11725"/>
            <a:stretch/>
          </p:blipFill>
          <p:spPr>
            <a:xfrm>
              <a:off x="6195239" y="3124335"/>
              <a:ext cx="1993252" cy="309246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34C2165-0496-4F15-853F-0B33498328B6}"/>
              </a:ext>
            </a:extLst>
          </p:cNvPr>
          <p:cNvGrpSpPr/>
          <p:nvPr/>
        </p:nvGrpSpPr>
        <p:grpSpPr>
          <a:xfrm>
            <a:off x="519704" y="2793622"/>
            <a:ext cx="1071685" cy="999086"/>
            <a:chOff x="6128592" y="5591565"/>
            <a:chExt cx="1531897" cy="1217446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0FEB5AE-089F-4F96-A691-1846ADECF7EC}"/>
                </a:ext>
              </a:extLst>
            </p:cNvPr>
            <p:cNvSpPr/>
            <p:nvPr/>
          </p:nvSpPr>
          <p:spPr>
            <a:xfrm>
              <a:off x="6220979" y="6259661"/>
              <a:ext cx="1312389" cy="4361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0DD5EF6-75A5-4BBC-9B25-DE618D3087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75" t="69702" b="5751"/>
            <a:stretch/>
          </p:blipFill>
          <p:spPr>
            <a:xfrm>
              <a:off x="6642244" y="5591565"/>
              <a:ext cx="1018245" cy="1048038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EBDC5B5D-578A-4829-A0C3-233FC2F2A6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7" t="69629" r="62498" b="5824"/>
            <a:stretch/>
          </p:blipFill>
          <p:spPr>
            <a:xfrm>
              <a:off x="6128592" y="5760973"/>
              <a:ext cx="1018245" cy="1048038"/>
            </a:xfrm>
            <a:prstGeom prst="rect">
              <a:avLst/>
            </a:prstGeom>
          </p:spPr>
        </p:pic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D9D493BA-C67E-4045-8F4A-F3C241263C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071" y="2971582"/>
            <a:ext cx="1748614" cy="71557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58F3D1E7-131F-4B3D-95AD-7F31FB64624A}"/>
              </a:ext>
            </a:extLst>
          </p:cNvPr>
          <p:cNvSpPr txBox="1"/>
          <p:nvPr/>
        </p:nvSpPr>
        <p:spPr>
          <a:xfrm>
            <a:off x="4266025" y="3319396"/>
            <a:ext cx="68790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b) Phân số nào bằng 1?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E0C50D5-4E8E-485F-B15B-AD92BB9AA172}"/>
              </a:ext>
            </a:extLst>
          </p:cNvPr>
          <p:cNvSpPr txBox="1"/>
          <p:nvPr/>
        </p:nvSpPr>
        <p:spPr>
          <a:xfrm>
            <a:off x="4266025" y="4039025"/>
            <a:ext cx="68790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c) Phân số nào lớn hơn 1?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F88E5CA-0199-4EF8-9D37-ED8937B1B37A}"/>
                  </a:ext>
                </a:extLst>
              </p:cNvPr>
              <p:cNvSpPr txBox="1"/>
              <p:nvPr/>
            </p:nvSpPr>
            <p:spPr>
              <a:xfrm>
                <a:off x="3379337" y="2037748"/>
                <a:ext cx="8308176" cy="11194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45200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a) Phân số bé hơn 1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452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452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452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45200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452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452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452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14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45200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452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452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452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45200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F88E5CA-0199-4EF8-9D37-ED8937B1B3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9337" y="2037748"/>
                <a:ext cx="8308176" cy="1119474"/>
              </a:xfrm>
              <a:prstGeom prst="rect">
                <a:avLst/>
              </a:prstGeom>
              <a:blipFill>
                <a:blip r:embed="rId10"/>
                <a:stretch>
                  <a:fillRect l="-2568" b="-5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643B54C2-169A-42D6-9A1A-D347D6B187C7}"/>
                  </a:ext>
                </a:extLst>
              </p:cNvPr>
              <p:cNvSpPr txBox="1"/>
              <p:nvPr/>
            </p:nvSpPr>
            <p:spPr>
              <a:xfrm>
                <a:off x="3396705" y="3212230"/>
                <a:ext cx="8491399" cy="11159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45200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b) Phân số nào bằng 1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452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452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24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452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24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45200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 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A45200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643B54C2-169A-42D6-9A1A-D347D6B187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6705" y="3212230"/>
                <a:ext cx="8491399" cy="1115947"/>
              </a:xfrm>
              <a:prstGeom prst="rect">
                <a:avLst/>
              </a:prstGeom>
              <a:blipFill>
                <a:blip r:embed="rId11"/>
                <a:stretch>
                  <a:fillRect l="-2513" b="-54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DFE092E-D531-44A4-8F13-04C2A45B7069}"/>
                  </a:ext>
                </a:extLst>
              </p:cNvPr>
              <p:cNvSpPr txBox="1"/>
              <p:nvPr/>
            </p:nvSpPr>
            <p:spPr>
              <a:xfrm>
                <a:off x="3379337" y="4328177"/>
                <a:ext cx="8937428" cy="11184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45200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c) Phân số nào lớn hơn 1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452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452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452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45200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452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452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19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452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17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45200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DFE092E-D531-44A4-8F13-04C2A45B70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9337" y="4328177"/>
                <a:ext cx="8937428" cy="1118448"/>
              </a:xfrm>
              <a:prstGeom prst="rect">
                <a:avLst/>
              </a:prstGeom>
              <a:blipFill>
                <a:blip r:embed="rId12"/>
                <a:stretch>
                  <a:fillRect l="-2387" b="-60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>
            <a:extLst>
              <a:ext uri="{FF2B5EF4-FFF2-40B4-BE49-F238E27FC236}">
                <a16:creationId xmlns:a16="http://schemas.microsoft.com/office/drawing/2014/main" id="{ECB5FF56-53D6-47D1-AF66-FD5A14BC4B54}"/>
              </a:ext>
            </a:extLst>
          </p:cNvPr>
          <p:cNvSpPr txBox="1"/>
          <p:nvPr/>
        </p:nvSpPr>
        <p:spPr>
          <a:xfrm rot="16200000">
            <a:off x="272369" y="5940676"/>
            <a:ext cx="8050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30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KTUTS</a:t>
            </a:r>
            <a:endParaRPr kumimoji="0" lang="en-US" sz="1000" b="1" i="0" u="none" strike="noStrike" kern="1200" cap="none" spc="30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9C2406E-BEAC-4E7F-94D4-B14DDD52D9F4}"/>
              </a:ext>
            </a:extLst>
          </p:cNvPr>
          <p:cNvGrpSpPr/>
          <p:nvPr/>
        </p:nvGrpSpPr>
        <p:grpSpPr>
          <a:xfrm>
            <a:off x="600889" y="6465304"/>
            <a:ext cx="177302" cy="177302"/>
            <a:chOff x="1309606" y="5350067"/>
            <a:chExt cx="246222" cy="246222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2A7CF551-D02E-4404-8D02-4793121BD9B9}"/>
                </a:ext>
              </a:extLst>
            </p:cNvPr>
            <p:cNvSpPr/>
            <p:nvPr/>
          </p:nvSpPr>
          <p:spPr>
            <a:xfrm>
              <a:off x="1309606" y="5350067"/>
              <a:ext cx="246222" cy="246222"/>
            </a:xfrm>
            <a:prstGeom prst="roundRect">
              <a:avLst>
                <a:gd name="adj" fmla="val 28857"/>
              </a:avLst>
            </a:prstGeom>
            <a:noFill/>
            <a:ln>
              <a:solidFill>
                <a:srgbClr val="D509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595F67DC-E7B7-41AF-A1F3-6DD320048763}"/>
                </a:ext>
              </a:extLst>
            </p:cNvPr>
            <p:cNvSpPr/>
            <p:nvPr/>
          </p:nvSpPr>
          <p:spPr>
            <a:xfrm>
              <a:off x="1373081" y="5414830"/>
              <a:ext cx="119270" cy="119270"/>
            </a:xfrm>
            <a:prstGeom prst="ellipse">
              <a:avLst/>
            </a:prstGeom>
            <a:noFill/>
            <a:ln>
              <a:solidFill>
                <a:srgbClr val="D509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909CCFD8-407D-4EB3-996A-055D9136A9FD}"/>
                </a:ext>
              </a:extLst>
            </p:cNvPr>
            <p:cNvSpPr/>
            <p:nvPr/>
          </p:nvSpPr>
          <p:spPr>
            <a:xfrm>
              <a:off x="1476087" y="5373064"/>
              <a:ext cx="46384" cy="46384"/>
            </a:xfrm>
            <a:prstGeom prst="ellipse">
              <a:avLst/>
            </a:prstGeom>
            <a:solidFill>
              <a:srgbClr val="D509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47323553-153C-44C6-9CE5-9B505FA0AFE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765" y="5224119"/>
            <a:ext cx="2381250" cy="1514475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2D42334-DE19-4A73-BCC9-47D87E14653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553457">
            <a:off x="230381" y="4789954"/>
            <a:ext cx="971450" cy="906015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AC04E867-D011-4A10-B4A0-DAF7992BB68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35135">
            <a:off x="667262" y="6198006"/>
            <a:ext cx="462733" cy="431564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0A29C60C-58A4-4AB6-B5FC-0EA9564B20D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42866">
            <a:off x="2523043" y="6417456"/>
            <a:ext cx="476725" cy="383124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0FC7234-81E2-457B-80A3-A8BA113A5BB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381982">
            <a:off x="2204210" y="5270604"/>
            <a:ext cx="363072" cy="291785"/>
          </a:xfrm>
          <a:prstGeom prst="rect">
            <a:avLst/>
          </a:prstGeom>
          <a:effectLst/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7B85F896-5316-4826-AC99-1B902C2C676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3" r="11160"/>
          <a:stretch/>
        </p:blipFill>
        <p:spPr>
          <a:xfrm rot="1162434">
            <a:off x="438786" y="5687604"/>
            <a:ext cx="697733" cy="68528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4D13A2CD-771F-44AD-8C93-B62F7D303C97}"/>
              </a:ext>
            </a:extLst>
          </p:cNvPr>
          <p:cNvSpPr/>
          <p:nvPr/>
        </p:nvSpPr>
        <p:spPr>
          <a:xfrm>
            <a:off x="3468914" y="5660572"/>
            <a:ext cx="2081013" cy="717942"/>
          </a:xfrm>
          <a:prstGeom prst="round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Bước 5: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Khuấy</a:t>
            </a:r>
            <a:r>
              <a:rPr kumimoji="0" lang="en-US" sz="2200" b="0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lên nào!</a:t>
            </a: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38D2AA62-27BE-42D4-9CD6-58E9FDCECFBC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3" r="438" b="2141"/>
          <a:stretch/>
        </p:blipFill>
        <p:spPr>
          <a:xfrm>
            <a:off x="5096969" y="5064685"/>
            <a:ext cx="1426048" cy="184845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5E56E8F5-8C90-4A43-834E-D455BE8CD8B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10047">
            <a:off x="2443502" y="5070010"/>
            <a:ext cx="652329" cy="608389"/>
          </a:xfrm>
          <a:prstGeom prst="rect">
            <a:avLst/>
          </a:prstGeom>
          <a:effectLst/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8BF1E790-9421-4970-9E4B-35E3BBB86DF0}"/>
              </a:ext>
            </a:extLst>
          </p:cNvPr>
          <p:cNvSpPr txBox="1"/>
          <p:nvPr/>
        </p:nvSpPr>
        <p:spPr>
          <a:xfrm rot="16200000">
            <a:off x="11509640" y="4498030"/>
            <a:ext cx="8050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30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1771579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5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6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9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0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3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4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7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8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40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44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4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52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7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1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3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0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8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1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6" dur="10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7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1" dur="10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2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3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11" grpId="0"/>
          <p:bldP spid="14" grpId="0"/>
          <p:bldP spid="14" grpId="1"/>
          <p:bldP spid="36" grpId="0"/>
          <p:bldP spid="36" grpId="1"/>
          <p:bldP spid="37" grpId="0"/>
          <p:bldP spid="37" grpId="1"/>
          <p:bldP spid="38" grpId="0"/>
          <p:bldP spid="39" grpId="0"/>
          <p:bldP spid="40" grpId="0"/>
          <p:bldP spid="5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40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44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4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52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7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1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3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0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8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1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6" dur="10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7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1" dur="10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2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3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11" grpId="0"/>
          <p:bldP spid="14" grpId="0"/>
          <p:bldP spid="14" grpId="1"/>
          <p:bldP spid="36" grpId="0"/>
          <p:bldP spid="36" grpId="1"/>
          <p:bldP spid="37" grpId="0"/>
          <p:bldP spid="37" grpId="1"/>
          <p:bldP spid="38" grpId="0"/>
          <p:bldP spid="39" grpId="0"/>
          <p:bldP spid="40" grpId="0"/>
          <p:bldP spid="52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 5">
            <a:extLst>
              <a:ext uri="{FF2B5EF4-FFF2-40B4-BE49-F238E27FC236}">
                <a16:creationId xmlns:a16="http://schemas.microsoft.com/office/drawing/2014/main" id="{25F8A96C-EF0A-4B01-ADE6-2AC79019F432}"/>
              </a:ext>
            </a:extLst>
          </p:cNvPr>
          <p:cNvSpPr/>
          <p:nvPr/>
        </p:nvSpPr>
        <p:spPr>
          <a:xfrm>
            <a:off x="2362200" y="6130925"/>
            <a:ext cx="11239500" cy="723900"/>
          </a:xfrm>
          <a:prstGeom prst="parallelogram">
            <a:avLst>
              <a:gd name="adj" fmla="val 53947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7" name="How to make bubble tea - Xiaoning fang -  vimeo.com">
            <a:hlinkClick r:id="" action="ppaction://media"/>
            <a:extLst>
              <a:ext uri="{FF2B5EF4-FFF2-40B4-BE49-F238E27FC236}">
                <a16:creationId xmlns:a16="http://schemas.microsoft.com/office/drawing/2014/main" id="{ED1AF58A-26AA-4825-A2D8-B34D97B6A1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661986"/>
            <a:ext cx="8949267" cy="50339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0B5303-409B-4C22-AE76-4171D54AC94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4" r="9402" b="6328"/>
          <a:stretch/>
        </p:blipFill>
        <p:spPr>
          <a:xfrm>
            <a:off x="7785854" y="2542068"/>
            <a:ext cx="4406146" cy="418258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6762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B5BA0F2-DA95-49C8-B05E-7317B9BCBF18}"/>
              </a:ext>
            </a:extLst>
          </p:cNvPr>
          <p:cNvGrpSpPr/>
          <p:nvPr/>
        </p:nvGrpSpPr>
        <p:grpSpPr>
          <a:xfrm>
            <a:off x="-1577780" y="-156955"/>
            <a:ext cx="4630877" cy="2466168"/>
            <a:chOff x="-1577780" y="-156955"/>
            <a:chExt cx="4630877" cy="2466168"/>
          </a:xfrm>
        </p:grpSpPr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0F2312FF-804F-4D16-A062-EFD72C1AFBDA}"/>
                </a:ext>
              </a:extLst>
            </p:cNvPr>
            <p:cNvSpPr/>
            <p:nvPr/>
          </p:nvSpPr>
          <p:spPr>
            <a:xfrm flipH="1">
              <a:off x="-1577780" y="-156955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3FF6ACA-5872-42A9-9449-0A26CF89B099}"/>
                </a:ext>
              </a:extLst>
            </p:cNvPr>
            <p:cNvSpPr/>
            <p:nvPr/>
          </p:nvSpPr>
          <p:spPr>
            <a:xfrm>
              <a:off x="2251867" y="99714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: Rounded Corners 141">
              <a:extLst>
                <a:ext uri="{FF2B5EF4-FFF2-40B4-BE49-F238E27FC236}">
                  <a16:creationId xmlns:a16="http://schemas.microsoft.com/office/drawing/2014/main" id="{A02ACBE4-C21A-4E22-931B-9E4A7AD0A08A}"/>
                </a:ext>
              </a:extLst>
            </p:cNvPr>
            <p:cNvSpPr/>
            <p:nvPr/>
          </p:nvSpPr>
          <p:spPr>
            <a:xfrm>
              <a:off x="2024025" y="1200087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: Rounded Corners 143">
              <a:extLst>
                <a:ext uri="{FF2B5EF4-FFF2-40B4-BE49-F238E27FC236}">
                  <a16:creationId xmlns:a16="http://schemas.microsoft.com/office/drawing/2014/main" id="{94D704A4-5FCD-4A88-99EC-14C583FB6BF7}"/>
                </a:ext>
              </a:extLst>
            </p:cNvPr>
            <p:cNvSpPr/>
            <p:nvPr/>
          </p:nvSpPr>
          <p:spPr>
            <a:xfrm>
              <a:off x="2532189" y="11971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: Rounded Corners 144">
              <a:extLst>
                <a:ext uri="{FF2B5EF4-FFF2-40B4-BE49-F238E27FC236}">
                  <a16:creationId xmlns:a16="http://schemas.microsoft.com/office/drawing/2014/main" id="{2A2CDF23-51D4-43F6-87DC-4E4BF8DCCA74}"/>
                </a:ext>
              </a:extLst>
            </p:cNvPr>
            <p:cNvSpPr/>
            <p:nvPr/>
          </p:nvSpPr>
          <p:spPr>
            <a:xfrm>
              <a:off x="-509925" y="907923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: Rounded Corners 145">
              <a:extLst>
                <a:ext uri="{FF2B5EF4-FFF2-40B4-BE49-F238E27FC236}">
                  <a16:creationId xmlns:a16="http://schemas.microsoft.com/office/drawing/2014/main" id="{471867F7-2C47-4069-8DDE-15C16A7D79BB}"/>
                </a:ext>
              </a:extLst>
            </p:cNvPr>
            <p:cNvSpPr/>
            <p:nvPr/>
          </p:nvSpPr>
          <p:spPr>
            <a:xfrm>
              <a:off x="-737767" y="11108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: Rounded Corners 146">
              <a:extLst>
                <a:ext uri="{FF2B5EF4-FFF2-40B4-BE49-F238E27FC236}">
                  <a16:creationId xmlns:a16="http://schemas.microsoft.com/office/drawing/2014/main" id="{72FCC2DD-2102-41A3-BCFE-79CD30825CB5}"/>
                </a:ext>
              </a:extLst>
            </p:cNvPr>
            <p:cNvSpPr/>
            <p:nvPr/>
          </p:nvSpPr>
          <p:spPr>
            <a:xfrm>
              <a:off x="-229603" y="110794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: Rounded Corners 147">
              <a:extLst>
                <a:ext uri="{FF2B5EF4-FFF2-40B4-BE49-F238E27FC236}">
                  <a16:creationId xmlns:a16="http://schemas.microsoft.com/office/drawing/2014/main" id="{D9BA3CD8-B4BA-42B5-8EB7-B4B5AC2D4F10}"/>
                </a:ext>
              </a:extLst>
            </p:cNvPr>
            <p:cNvSpPr/>
            <p:nvPr/>
          </p:nvSpPr>
          <p:spPr>
            <a:xfrm>
              <a:off x="-205438" y="6866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: Rounded Corners 148">
              <a:extLst>
                <a:ext uri="{FF2B5EF4-FFF2-40B4-BE49-F238E27FC236}">
                  <a16:creationId xmlns:a16="http://schemas.microsoft.com/office/drawing/2014/main" id="{0977D075-8886-4F13-90C3-3D0E45EFF841}"/>
                </a:ext>
              </a:extLst>
            </p:cNvPr>
            <p:cNvSpPr/>
            <p:nvPr/>
          </p:nvSpPr>
          <p:spPr>
            <a:xfrm>
              <a:off x="1579437" y="29204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: Rounded Corners 149">
              <a:extLst>
                <a:ext uri="{FF2B5EF4-FFF2-40B4-BE49-F238E27FC236}">
                  <a16:creationId xmlns:a16="http://schemas.microsoft.com/office/drawing/2014/main" id="{BEF26BBC-1FA9-4DAA-BCEC-716CB44164EF}"/>
                </a:ext>
              </a:extLst>
            </p:cNvPr>
            <p:cNvSpPr/>
            <p:nvPr/>
          </p:nvSpPr>
          <p:spPr>
            <a:xfrm>
              <a:off x="1394854" y="522521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: Rounded Corners 150">
              <a:extLst>
                <a:ext uri="{FF2B5EF4-FFF2-40B4-BE49-F238E27FC236}">
                  <a16:creationId xmlns:a16="http://schemas.microsoft.com/office/drawing/2014/main" id="{93F1BAF8-5FC7-480E-9CBE-D32B3A82CA97}"/>
                </a:ext>
              </a:extLst>
            </p:cNvPr>
            <p:cNvSpPr/>
            <p:nvPr/>
          </p:nvSpPr>
          <p:spPr>
            <a:xfrm>
              <a:off x="1354116" y="72849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: Rounded Corners 151">
              <a:extLst>
                <a:ext uri="{FF2B5EF4-FFF2-40B4-BE49-F238E27FC236}">
                  <a16:creationId xmlns:a16="http://schemas.microsoft.com/office/drawing/2014/main" id="{EB7B75E5-01D6-4B18-BF46-28CDFB5868D0}"/>
                </a:ext>
              </a:extLst>
            </p:cNvPr>
            <p:cNvSpPr/>
            <p:nvPr/>
          </p:nvSpPr>
          <p:spPr>
            <a:xfrm>
              <a:off x="934820" y="-8870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: Rounded Corners 152">
              <a:extLst>
                <a:ext uri="{FF2B5EF4-FFF2-40B4-BE49-F238E27FC236}">
                  <a16:creationId xmlns:a16="http://schemas.microsoft.com/office/drawing/2014/main" id="{62003E42-1389-4815-85C9-64A36E71DDF6}"/>
                </a:ext>
              </a:extLst>
            </p:cNvPr>
            <p:cNvSpPr/>
            <p:nvPr/>
          </p:nvSpPr>
          <p:spPr>
            <a:xfrm>
              <a:off x="1120059" y="275862"/>
              <a:ext cx="251528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: Rounded Corners 153">
              <a:extLst>
                <a:ext uri="{FF2B5EF4-FFF2-40B4-BE49-F238E27FC236}">
                  <a16:creationId xmlns:a16="http://schemas.microsoft.com/office/drawing/2014/main" id="{BA8ED20F-4097-4BB8-BF56-BD69C70D72E3}"/>
                </a:ext>
              </a:extLst>
            </p:cNvPr>
            <p:cNvSpPr/>
            <p:nvPr/>
          </p:nvSpPr>
          <p:spPr>
            <a:xfrm>
              <a:off x="346916" y="17098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: Rounded Corners 154">
              <a:extLst>
                <a:ext uri="{FF2B5EF4-FFF2-40B4-BE49-F238E27FC236}">
                  <a16:creationId xmlns:a16="http://schemas.microsoft.com/office/drawing/2014/main" id="{F4CDFE4F-1E6A-43C7-9CFB-EE557186515A}"/>
                </a:ext>
              </a:extLst>
            </p:cNvPr>
            <p:cNvSpPr/>
            <p:nvPr/>
          </p:nvSpPr>
          <p:spPr>
            <a:xfrm>
              <a:off x="149093" y="434077"/>
              <a:ext cx="278915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E042D4B-9F8F-4D67-95BA-2853D1774A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904" y="1946770"/>
            <a:ext cx="2621507" cy="323116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5523F6B-1CE2-45F3-95CF-95C9FD1D6142}"/>
              </a:ext>
            </a:extLst>
          </p:cNvPr>
          <p:cNvGrpSpPr/>
          <p:nvPr/>
        </p:nvGrpSpPr>
        <p:grpSpPr>
          <a:xfrm>
            <a:off x="8519345" y="534144"/>
            <a:ext cx="4630877" cy="2530929"/>
            <a:chOff x="8519345" y="534144"/>
            <a:chExt cx="4630877" cy="2530929"/>
          </a:xfrm>
        </p:grpSpPr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4DA332DD-40E0-49B3-A15B-EEBB1446FD6D}"/>
                </a:ext>
              </a:extLst>
            </p:cNvPr>
            <p:cNvSpPr/>
            <p:nvPr/>
          </p:nvSpPr>
          <p:spPr>
            <a:xfrm>
              <a:off x="8519345" y="534144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4" name="Rectangle: Rounded Corners 133">
              <a:extLst>
                <a:ext uri="{FF2B5EF4-FFF2-40B4-BE49-F238E27FC236}">
                  <a16:creationId xmlns:a16="http://schemas.microsoft.com/office/drawing/2014/main" id="{4B082588-2A9D-42B0-8A24-71FBB7E708AD}"/>
                </a:ext>
              </a:extLst>
            </p:cNvPr>
            <p:cNvSpPr/>
            <p:nvPr/>
          </p:nvSpPr>
          <p:spPr>
            <a:xfrm>
              <a:off x="11580038" y="145788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: Rounded Corners 134">
              <a:extLst>
                <a:ext uri="{FF2B5EF4-FFF2-40B4-BE49-F238E27FC236}">
                  <a16:creationId xmlns:a16="http://schemas.microsoft.com/office/drawing/2014/main" id="{7586A869-DAE9-4685-8C53-716F29702727}"/>
                </a:ext>
              </a:extLst>
            </p:cNvPr>
            <p:cNvSpPr/>
            <p:nvPr/>
          </p:nvSpPr>
          <p:spPr>
            <a:xfrm>
              <a:off x="11822983" y="1657162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: Rounded Corners 135">
              <a:extLst>
                <a:ext uri="{FF2B5EF4-FFF2-40B4-BE49-F238E27FC236}">
                  <a16:creationId xmlns:a16="http://schemas.microsoft.com/office/drawing/2014/main" id="{1AA36A32-8A6A-4590-A646-FA3C87AC3AF6}"/>
                </a:ext>
              </a:extLst>
            </p:cNvPr>
            <p:cNvSpPr/>
            <p:nvPr/>
          </p:nvSpPr>
          <p:spPr>
            <a:xfrm>
              <a:off x="12109856" y="1839358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: Rounded Corners 129">
              <a:extLst>
                <a:ext uri="{FF2B5EF4-FFF2-40B4-BE49-F238E27FC236}">
                  <a16:creationId xmlns:a16="http://schemas.microsoft.com/office/drawing/2014/main" id="{891DB163-824F-462D-879D-C713200DB705}"/>
                </a:ext>
              </a:extLst>
            </p:cNvPr>
            <p:cNvSpPr/>
            <p:nvPr/>
          </p:nvSpPr>
          <p:spPr>
            <a:xfrm>
              <a:off x="9359200" y="180232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: Rounded Corners 130">
              <a:extLst>
                <a:ext uri="{FF2B5EF4-FFF2-40B4-BE49-F238E27FC236}">
                  <a16:creationId xmlns:a16="http://schemas.microsoft.com/office/drawing/2014/main" id="{2861BEE5-8223-45B8-83B5-7A2682FA3CE5}"/>
                </a:ext>
              </a:extLst>
            </p:cNvPr>
            <p:cNvSpPr/>
            <p:nvPr/>
          </p:nvSpPr>
          <p:spPr>
            <a:xfrm>
              <a:off x="9643481" y="201432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: Rounded Corners 131">
              <a:extLst>
                <a:ext uri="{FF2B5EF4-FFF2-40B4-BE49-F238E27FC236}">
                  <a16:creationId xmlns:a16="http://schemas.microsoft.com/office/drawing/2014/main" id="{7867B74E-F7E6-4B50-A47E-995D9C122C0F}"/>
                </a:ext>
              </a:extLst>
            </p:cNvPr>
            <p:cNvSpPr/>
            <p:nvPr/>
          </p:nvSpPr>
          <p:spPr>
            <a:xfrm>
              <a:off x="9652820" y="157037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: Rounded Corners 136">
              <a:extLst>
                <a:ext uri="{FF2B5EF4-FFF2-40B4-BE49-F238E27FC236}">
                  <a16:creationId xmlns:a16="http://schemas.microsoft.com/office/drawing/2014/main" id="{60326041-3A28-4DBA-A58A-385367ABA018}"/>
                </a:ext>
              </a:extLst>
            </p:cNvPr>
            <p:cNvSpPr/>
            <p:nvPr/>
          </p:nvSpPr>
          <p:spPr>
            <a:xfrm>
              <a:off x="9958481" y="136352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: Rounded Corners 137">
              <a:extLst>
                <a:ext uri="{FF2B5EF4-FFF2-40B4-BE49-F238E27FC236}">
                  <a16:creationId xmlns:a16="http://schemas.microsoft.com/office/drawing/2014/main" id="{8820A914-E60A-4303-B865-CFD5503B5A6C}"/>
                </a:ext>
              </a:extLst>
            </p:cNvPr>
            <p:cNvSpPr/>
            <p:nvPr/>
          </p:nvSpPr>
          <p:spPr>
            <a:xfrm>
              <a:off x="11380759" y="65288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: Rounded Corners 138">
              <a:extLst>
                <a:ext uri="{FF2B5EF4-FFF2-40B4-BE49-F238E27FC236}">
                  <a16:creationId xmlns:a16="http://schemas.microsoft.com/office/drawing/2014/main" id="{E2870B69-1B3A-4AAA-9E47-7840F92BE949}"/>
                </a:ext>
              </a:extLst>
            </p:cNvPr>
            <p:cNvSpPr/>
            <p:nvPr/>
          </p:nvSpPr>
          <p:spPr>
            <a:xfrm>
              <a:off x="11676475" y="88297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: Rounded Corners 139">
              <a:extLst>
                <a:ext uri="{FF2B5EF4-FFF2-40B4-BE49-F238E27FC236}">
                  <a16:creationId xmlns:a16="http://schemas.microsoft.com/office/drawing/2014/main" id="{A974832C-3CB2-42DB-A462-7DDEDE24AACC}"/>
                </a:ext>
              </a:extLst>
            </p:cNvPr>
            <p:cNvSpPr/>
            <p:nvPr/>
          </p:nvSpPr>
          <p:spPr>
            <a:xfrm>
              <a:off x="10300902" y="2774612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: Rounded Corners 140">
              <a:extLst>
                <a:ext uri="{FF2B5EF4-FFF2-40B4-BE49-F238E27FC236}">
                  <a16:creationId xmlns:a16="http://schemas.microsoft.com/office/drawing/2014/main" id="{0E20D375-0B96-48BA-AAC5-C6B0DAEC0E2F}"/>
                </a:ext>
              </a:extLst>
            </p:cNvPr>
            <p:cNvSpPr/>
            <p:nvPr/>
          </p:nvSpPr>
          <p:spPr>
            <a:xfrm>
              <a:off x="12071676" y="27305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: Rounded Corners 142">
              <a:extLst>
                <a:ext uri="{FF2B5EF4-FFF2-40B4-BE49-F238E27FC236}">
                  <a16:creationId xmlns:a16="http://schemas.microsoft.com/office/drawing/2014/main" id="{F996C6F1-7D25-470C-8F20-D34B5F5F184D}"/>
                </a:ext>
              </a:extLst>
            </p:cNvPr>
            <p:cNvSpPr/>
            <p:nvPr/>
          </p:nvSpPr>
          <p:spPr>
            <a:xfrm>
              <a:off x="11843834" y="293350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38" name="Picture 1037">
            <a:extLst>
              <a:ext uri="{FF2B5EF4-FFF2-40B4-BE49-F238E27FC236}">
                <a16:creationId xmlns:a16="http://schemas.microsoft.com/office/drawing/2014/main" id="{5113CF94-B456-4BBE-BC2C-70F9FFFBD4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1587" y="1169515"/>
            <a:ext cx="892073" cy="7916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EB09AB-D66B-4859-9B25-22807377CC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59" y="1198238"/>
            <a:ext cx="1021889" cy="7542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091812-9937-4455-BAA4-ACB2812A4A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25" y="824626"/>
            <a:ext cx="1207757" cy="1128125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EDBB4570-4621-4D1D-A29A-04BB3AE9C041}"/>
              </a:ext>
            </a:extLst>
          </p:cNvPr>
          <p:cNvGrpSpPr/>
          <p:nvPr/>
        </p:nvGrpSpPr>
        <p:grpSpPr>
          <a:xfrm rot="21021493">
            <a:off x="-648240" y="-894810"/>
            <a:ext cx="12465500" cy="7752810"/>
            <a:chOff x="1218581" y="-894810"/>
            <a:chExt cx="8542981" cy="7752810"/>
          </a:xfrm>
        </p:grpSpPr>
        <p:sp>
          <p:nvSpPr>
            <p:cNvPr id="1029" name="Isosceles Triangle 1028">
              <a:extLst>
                <a:ext uri="{FF2B5EF4-FFF2-40B4-BE49-F238E27FC236}">
                  <a16:creationId xmlns:a16="http://schemas.microsoft.com/office/drawing/2014/main" id="{E293290E-9C81-4E4B-8B19-872EB5485AF2}"/>
                </a:ext>
              </a:extLst>
            </p:cNvPr>
            <p:cNvSpPr/>
            <p:nvPr/>
          </p:nvSpPr>
          <p:spPr>
            <a:xfrm>
              <a:off x="1218581" y="391012"/>
              <a:ext cx="8542981" cy="6466988"/>
            </a:xfrm>
            <a:prstGeom prst="triangle">
              <a:avLst/>
            </a:prstGeom>
            <a:gradFill>
              <a:gsLst>
                <a:gs pos="35000">
                  <a:srgbClr val="FFFF00">
                    <a:alpha val="22000"/>
                  </a:srgbClr>
                </a:gs>
                <a:gs pos="77000">
                  <a:schemeClr val="bg1"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E86DCBDA-B2C4-4F17-B959-DC4A9986CDEF}"/>
                </a:ext>
              </a:extLst>
            </p:cNvPr>
            <p:cNvGrpSpPr/>
            <p:nvPr/>
          </p:nvGrpSpPr>
          <p:grpSpPr>
            <a:xfrm>
              <a:off x="5166232" y="-894810"/>
              <a:ext cx="685863" cy="1864193"/>
              <a:chOff x="8038599" y="0"/>
              <a:chExt cx="875555" cy="2379778"/>
            </a:xfrm>
          </p:grpSpPr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EC3D622D-5BAA-476A-9E03-FDF530319747}"/>
                  </a:ext>
                </a:extLst>
              </p:cNvPr>
              <p:cNvSpPr/>
              <p:nvPr/>
            </p:nvSpPr>
            <p:spPr>
              <a:xfrm>
                <a:off x="8214306" y="1927195"/>
                <a:ext cx="524140" cy="452583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72FE124E-0AD8-45F9-BEAF-DC4ED7736FC3}"/>
                  </a:ext>
                </a:extLst>
              </p:cNvPr>
              <p:cNvGrpSpPr/>
              <p:nvPr/>
            </p:nvGrpSpPr>
            <p:grpSpPr>
              <a:xfrm>
                <a:off x="8038599" y="0"/>
                <a:ext cx="875555" cy="2269474"/>
                <a:chOff x="8038599" y="0"/>
                <a:chExt cx="875555" cy="2269474"/>
              </a:xfrm>
            </p:grpSpPr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75FC2B13-D746-4033-A451-5D7CFA1418DE}"/>
                    </a:ext>
                  </a:extLst>
                </p:cNvPr>
                <p:cNvCxnSpPr/>
                <p:nvPr/>
              </p:nvCxnSpPr>
              <p:spPr>
                <a:xfrm flipV="1">
                  <a:off x="8480586" y="0"/>
                  <a:ext cx="0" cy="1641446"/>
                </a:xfrm>
                <a:prstGeom prst="line">
                  <a:avLst/>
                </a:prstGeom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8BEA1791-5BC4-482C-B58A-3CB6351AADC0}"/>
                    </a:ext>
                  </a:extLst>
                </p:cNvPr>
                <p:cNvSpPr/>
                <p:nvPr/>
              </p:nvSpPr>
              <p:spPr>
                <a:xfrm>
                  <a:off x="8038599" y="1509083"/>
                  <a:ext cx="875555" cy="760391"/>
                </a:xfrm>
                <a:custGeom>
                  <a:avLst/>
                  <a:gdLst>
                    <a:gd name="connsiteX0" fmla="*/ 594703 w 1189408"/>
                    <a:gd name="connsiteY0" fmla="*/ 0 h 1133069"/>
                    <a:gd name="connsiteX1" fmla="*/ 783597 w 1189408"/>
                    <a:gd name="connsiteY1" fmla="*/ 213732 h 1133069"/>
                    <a:gd name="connsiteX2" fmla="*/ 780836 w 1189408"/>
                    <a:gd name="connsiteY2" fmla="*/ 244717 h 1133069"/>
                    <a:gd name="connsiteX3" fmla="*/ 826190 w 1189408"/>
                    <a:gd name="connsiteY3" fmla="*/ 261806 h 1133069"/>
                    <a:gd name="connsiteX4" fmla="*/ 1189408 w 1189408"/>
                    <a:gd name="connsiteY4" fmla="*/ 926971 h 1133069"/>
                    <a:gd name="connsiteX5" fmla="*/ 1177326 w 1189408"/>
                    <a:gd name="connsiteY5" fmla="*/ 1072458 h 1133069"/>
                    <a:gd name="connsiteX6" fmla="*/ 1161826 w 1189408"/>
                    <a:gd name="connsiteY6" fmla="*/ 1133069 h 1133069"/>
                    <a:gd name="connsiteX7" fmla="*/ 27582 w 1189408"/>
                    <a:gd name="connsiteY7" fmla="*/ 1133069 h 1133069"/>
                    <a:gd name="connsiteX8" fmla="*/ 12082 w 1189408"/>
                    <a:gd name="connsiteY8" fmla="*/ 1072458 h 1133069"/>
                    <a:gd name="connsiteX9" fmla="*/ 0 w 1189408"/>
                    <a:gd name="connsiteY9" fmla="*/ 926971 h 1133069"/>
                    <a:gd name="connsiteX10" fmla="*/ 363218 w 1189408"/>
                    <a:gd name="connsiteY10" fmla="*/ 261806 h 1133069"/>
                    <a:gd name="connsiteX11" fmla="*/ 408571 w 1189408"/>
                    <a:gd name="connsiteY11" fmla="*/ 244717 h 1133069"/>
                    <a:gd name="connsiteX12" fmla="*/ 405810 w 1189408"/>
                    <a:gd name="connsiteY12" fmla="*/ 213732 h 1133069"/>
                    <a:gd name="connsiteX13" fmla="*/ 594703 w 1189408"/>
                    <a:gd name="connsiteY13" fmla="*/ 0 h 1133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89408" h="1133069">
                      <a:moveTo>
                        <a:pt x="594703" y="0"/>
                      </a:moveTo>
                      <a:cubicBezTo>
                        <a:pt x="699027" y="0"/>
                        <a:pt x="783597" y="95691"/>
                        <a:pt x="783597" y="213732"/>
                      </a:cubicBezTo>
                      <a:lnTo>
                        <a:pt x="780836" y="244717"/>
                      </a:lnTo>
                      <a:lnTo>
                        <a:pt x="826190" y="261806"/>
                      </a:lnTo>
                      <a:cubicBezTo>
                        <a:pt x="1039638" y="371396"/>
                        <a:pt x="1189408" y="627952"/>
                        <a:pt x="1189408" y="926971"/>
                      </a:cubicBezTo>
                      <a:cubicBezTo>
                        <a:pt x="1189408" y="976807"/>
                        <a:pt x="1185248" y="1025464"/>
                        <a:pt x="1177326" y="1072458"/>
                      </a:cubicBezTo>
                      <a:lnTo>
                        <a:pt x="1161826" y="1133069"/>
                      </a:lnTo>
                      <a:lnTo>
                        <a:pt x="27582" y="1133069"/>
                      </a:lnTo>
                      <a:lnTo>
                        <a:pt x="12082" y="1072458"/>
                      </a:lnTo>
                      <a:cubicBezTo>
                        <a:pt x="4160" y="1025464"/>
                        <a:pt x="0" y="976807"/>
                        <a:pt x="0" y="926971"/>
                      </a:cubicBezTo>
                      <a:cubicBezTo>
                        <a:pt x="0" y="627952"/>
                        <a:pt x="149770" y="371396"/>
                        <a:pt x="363218" y="261806"/>
                      </a:cubicBezTo>
                      <a:lnTo>
                        <a:pt x="408571" y="244717"/>
                      </a:lnTo>
                      <a:lnTo>
                        <a:pt x="405810" y="213732"/>
                      </a:lnTo>
                      <a:cubicBezTo>
                        <a:pt x="405810" y="95691"/>
                        <a:pt x="490380" y="0"/>
                        <a:pt x="594703" y="0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027" name="Group 1026">
            <a:extLst>
              <a:ext uri="{FF2B5EF4-FFF2-40B4-BE49-F238E27FC236}">
                <a16:creationId xmlns:a16="http://schemas.microsoft.com/office/drawing/2014/main" id="{AFB81F09-42EB-4086-8124-0FDC7024A7F3}"/>
              </a:ext>
            </a:extLst>
          </p:cNvPr>
          <p:cNvGrpSpPr/>
          <p:nvPr/>
        </p:nvGrpSpPr>
        <p:grpSpPr>
          <a:xfrm>
            <a:off x="10092873" y="55752"/>
            <a:ext cx="2519119" cy="2820404"/>
            <a:chOff x="9162739" y="127039"/>
            <a:chExt cx="2701412" cy="3024499"/>
          </a:xfrm>
        </p:grpSpPr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1375A785-C90A-4771-945D-9188AAA00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3320" y="1213616"/>
              <a:ext cx="2690831" cy="1937922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390DB899-91CC-4760-A4A1-EE4FD2E2D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3829" y="2465032"/>
              <a:ext cx="451746" cy="255335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A35E53AE-B414-4F4A-A870-9FFE98A30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2105" y="1912502"/>
              <a:ext cx="576139" cy="903490"/>
            </a:xfrm>
            <a:prstGeom prst="rect">
              <a:avLst/>
            </a:prstGeom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9026463E-D0FE-40D7-A28B-B1A408473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05317" y="1916074"/>
              <a:ext cx="556498" cy="792191"/>
            </a:xfrm>
            <a:prstGeom prst="rect">
              <a:avLst/>
            </a:prstGeom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D9902F69-C7C4-4F09-AEE3-8F59C08A2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7536" y="706704"/>
              <a:ext cx="785644" cy="910038"/>
            </a:xfrm>
            <a:prstGeom prst="rect">
              <a:avLst/>
            </a:prstGeom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BB43868C-F9BF-48CF-A337-985454CD95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714"/>
            <a:stretch/>
          </p:blipFill>
          <p:spPr>
            <a:xfrm>
              <a:off x="9580371" y="1503610"/>
              <a:ext cx="1009223" cy="1204655"/>
            </a:xfrm>
            <a:prstGeom prst="rect">
              <a:avLst/>
            </a:prstGeom>
          </p:spPr>
        </p:pic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DBAC4722-322C-4DFF-83F9-FCE5ADFBE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5763" y="590556"/>
              <a:ext cx="766003" cy="916585"/>
            </a:xfrm>
            <a:prstGeom prst="rect">
              <a:avLst/>
            </a:prstGeom>
          </p:spPr>
        </p:pic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AEDA7306-DFE5-4678-B8EB-C74AABC8D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2739" y="1915399"/>
              <a:ext cx="693986" cy="890397"/>
            </a:xfrm>
            <a:prstGeom prst="rect">
              <a:avLst/>
            </a:prstGeom>
          </p:spPr>
        </p:pic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87CDD611-78C6-47A0-A66F-EE5035B53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5952" y="127039"/>
              <a:ext cx="1014791" cy="1309408"/>
            </a:xfrm>
            <a:prstGeom prst="rect">
              <a:avLst/>
            </a:prstGeom>
          </p:spPr>
        </p:pic>
        <p:pic>
          <p:nvPicPr>
            <p:cNvPr id="1025" name="Picture 1024">
              <a:extLst>
                <a:ext uri="{FF2B5EF4-FFF2-40B4-BE49-F238E27FC236}">
                  <a16:creationId xmlns:a16="http://schemas.microsoft.com/office/drawing/2014/main" id="{F25ED324-46EB-4132-8D49-1FD303480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1054" y="1027509"/>
              <a:ext cx="445198" cy="268428"/>
            </a:xfrm>
            <a:prstGeom prst="rect">
              <a:avLst/>
            </a:prstGeom>
          </p:spPr>
        </p:pic>
      </p:grpSp>
      <p:pic>
        <p:nvPicPr>
          <p:cNvPr id="81" name="Picture 80">
            <a:extLst>
              <a:ext uri="{FF2B5EF4-FFF2-40B4-BE49-F238E27FC236}">
                <a16:creationId xmlns:a16="http://schemas.microsoft.com/office/drawing/2014/main" id="{BB1AF9B3-A33D-4D8C-A5B5-B1D2612DDB54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74" r="3096"/>
          <a:stretch/>
        </p:blipFill>
        <p:spPr>
          <a:xfrm flipH="1">
            <a:off x="400586" y="815589"/>
            <a:ext cx="3255736" cy="503332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01" name="Picture 300">
            <a:extLst>
              <a:ext uri="{FF2B5EF4-FFF2-40B4-BE49-F238E27FC236}">
                <a16:creationId xmlns:a16="http://schemas.microsoft.com/office/drawing/2014/main" id="{68756B76-B221-4D75-949B-64AE296E5E6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69989" y="1886160"/>
            <a:ext cx="5366463" cy="455424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70" name="TextBox 169">
            <a:extLst>
              <a:ext uri="{FF2B5EF4-FFF2-40B4-BE49-F238E27FC236}">
                <a16:creationId xmlns:a16="http://schemas.microsoft.com/office/drawing/2014/main" id="{F9051ADA-CE8C-47DF-8C16-6F2E3A82CBCE}"/>
              </a:ext>
            </a:extLst>
          </p:cNvPr>
          <p:cNvSpPr txBox="1"/>
          <p:nvPr/>
        </p:nvSpPr>
        <p:spPr>
          <a:xfrm>
            <a:off x="4882770" y="716812"/>
            <a:ext cx="4589865" cy="606467"/>
          </a:xfrm>
          <a:custGeom>
            <a:avLst/>
            <a:gdLst/>
            <a:ahLst/>
            <a:cxnLst/>
            <a:rect l="l" t="t" r="r" b="b"/>
            <a:pathLst>
              <a:path w="4589865" h="606467">
                <a:moveTo>
                  <a:pt x="1317334" y="278785"/>
                </a:moveTo>
                <a:cubicBezTo>
                  <a:pt x="1303158" y="279454"/>
                  <a:pt x="1291382" y="284701"/>
                  <a:pt x="1282006" y="294523"/>
                </a:cubicBezTo>
                <a:cubicBezTo>
                  <a:pt x="1269505" y="307620"/>
                  <a:pt x="1263254" y="325083"/>
                  <a:pt x="1263254" y="346911"/>
                </a:cubicBezTo>
                <a:cubicBezTo>
                  <a:pt x="1263254" y="366358"/>
                  <a:pt x="1268810" y="379851"/>
                  <a:pt x="1279923" y="387392"/>
                </a:cubicBezTo>
                <a:cubicBezTo>
                  <a:pt x="1286669" y="391361"/>
                  <a:pt x="1300957" y="394536"/>
                  <a:pt x="1322785" y="396917"/>
                </a:cubicBezTo>
                <a:cubicBezTo>
                  <a:pt x="1346201" y="399298"/>
                  <a:pt x="1366838" y="397314"/>
                  <a:pt x="1384698" y="390964"/>
                </a:cubicBezTo>
                <a:cubicBezTo>
                  <a:pt x="1407716" y="382630"/>
                  <a:pt x="1419225" y="367548"/>
                  <a:pt x="1419225" y="345720"/>
                </a:cubicBezTo>
                <a:cubicBezTo>
                  <a:pt x="1419225" y="310001"/>
                  <a:pt x="1390254" y="287975"/>
                  <a:pt x="1332310" y="279640"/>
                </a:cubicBezTo>
                <a:cubicBezTo>
                  <a:pt x="1327051" y="278847"/>
                  <a:pt x="1322059" y="278561"/>
                  <a:pt x="1317334" y="278785"/>
                </a:cubicBezTo>
                <a:close/>
                <a:moveTo>
                  <a:pt x="4569436" y="165933"/>
                </a:moveTo>
                <a:lnTo>
                  <a:pt x="4589865" y="167877"/>
                </a:lnTo>
                <a:lnTo>
                  <a:pt x="4586436" y="224128"/>
                </a:lnTo>
                <a:cubicBezTo>
                  <a:pt x="4581773" y="264113"/>
                  <a:pt x="4574778" y="305834"/>
                  <a:pt x="4565452" y="349292"/>
                </a:cubicBezTo>
                <a:cubicBezTo>
                  <a:pt x="4540052" y="464783"/>
                  <a:pt x="4506317" y="533442"/>
                  <a:pt x="4464249" y="555270"/>
                </a:cubicBezTo>
                <a:cubicBezTo>
                  <a:pt x="4443611" y="587020"/>
                  <a:pt x="4379318" y="602895"/>
                  <a:pt x="4271368" y="602895"/>
                </a:cubicBezTo>
                <a:cubicBezTo>
                  <a:pt x="4156671" y="602895"/>
                  <a:pt x="4091187" y="585829"/>
                  <a:pt x="4074914" y="551698"/>
                </a:cubicBezTo>
                <a:cubicBezTo>
                  <a:pt x="4026099" y="516773"/>
                  <a:pt x="3989983" y="453869"/>
                  <a:pt x="3966568" y="362984"/>
                </a:cubicBezTo>
                <a:cubicBezTo>
                  <a:pt x="3958035" y="329250"/>
                  <a:pt x="3951635" y="293878"/>
                  <a:pt x="3947369" y="256870"/>
                </a:cubicBezTo>
                <a:lnTo>
                  <a:pt x="3942676" y="171860"/>
                </a:lnTo>
                <a:lnTo>
                  <a:pt x="3971534" y="191586"/>
                </a:lnTo>
                <a:cubicBezTo>
                  <a:pt x="3984235" y="199835"/>
                  <a:pt x="3997342" y="207281"/>
                  <a:pt x="4011497" y="212428"/>
                </a:cubicBezTo>
                <a:cubicBezTo>
                  <a:pt x="4041029" y="223167"/>
                  <a:pt x="4073490" y="222760"/>
                  <a:pt x="4104487" y="227926"/>
                </a:cubicBezTo>
                <a:lnTo>
                  <a:pt x="4211554" y="218193"/>
                </a:lnTo>
                <a:lnTo>
                  <a:pt x="4214739" y="251140"/>
                </a:lnTo>
                <a:cubicBezTo>
                  <a:pt x="4222924" y="287603"/>
                  <a:pt x="4243388" y="306429"/>
                  <a:pt x="4276130" y="307620"/>
                </a:cubicBezTo>
                <a:cubicBezTo>
                  <a:pt x="4320183" y="309208"/>
                  <a:pt x="4342210" y="274283"/>
                  <a:pt x="4342210" y="202845"/>
                </a:cubicBezTo>
                <a:lnTo>
                  <a:pt x="4342107" y="201239"/>
                </a:lnTo>
                <a:lnTo>
                  <a:pt x="4460948" y="181432"/>
                </a:lnTo>
                <a:cubicBezTo>
                  <a:pt x="4497031" y="175735"/>
                  <a:pt x="4533273" y="171099"/>
                  <a:pt x="4569436" y="165933"/>
                </a:cubicBezTo>
                <a:close/>
                <a:moveTo>
                  <a:pt x="1250944" y="125403"/>
                </a:moveTo>
                <a:lnTo>
                  <a:pt x="1284030" y="137986"/>
                </a:lnTo>
                <a:cubicBezTo>
                  <a:pt x="1352859" y="164149"/>
                  <a:pt x="1424193" y="189295"/>
                  <a:pt x="1485273" y="196930"/>
                </a:cubicBezTo>
                <a:cubicBezTo>
                  <a:pt x="1526363" y="202066"/>
                  <a:pt x="1567692" y="204649"/>
                  <a:pt x="1609080" y="206594"/>
                </a:cubicBezTo>
                <a:lnTo>
                  <a:pt x="1690365" y="210413"/>
                </a:lnTo>
                <a:lnTo>
                  <a:pt x="1692474" y="278450"/>
                </a:lnTo>
                <a:cubicBezTo>
                  <a:pt x="1692474" y="405450"/>
                  <a:pt x="1681758" y="492961"/>
                  <a:pt x="1660327" y="540983"/>
                </a:cubicBezTo>
                <a:cubicBezTo>
                  <a:pt x="1653183" y="579876"/>
                  <a:pt x="1622426" y="599323"/>
                  <a:pt x="1568054" y="599323"/>
                </a:cubicBezTo>
                <a:cubicBezTo>
                  <a:pt x="1524794" y="599323"/>
                  <a:pt x="1500387" y="586623"/>
                  <a:pt x="1494830" y="561223"/>
                </a:cubicBezTo>
                <a:cubicBezTo>
                  <a:pt x="1455540" y="578289"/>
                  <a:pt x="1412479" y="586822"/>
                  <a:pt x="1365647" y="586822"/>
                </a:cubicBezTo>
                <a:cubicBezTo>
                  <a:pt x="1265635" y="586822"/>
                  <a:pt x="1186657" y="560826"/>
                  <a:pt x="1128713" y="508836"/>
                </a:cubicBezTo>
                <a:cubicBezTo>
                  <a:pt x="1088232" y="456051"/>
                  <a:pt x="1067991" y="394734"/>
                  <a:pt x="1067991" y="324884"/>
                </a:cubicBezTo>
                <a:cubicBezTo>
                  <a:pt x="1067991" y="266544"/>
                  <a:pt x="1085454" y="221101"/>
                  <a:pt x="1120379" y="188558"/>
                </a:cubicBezTo>
                <a:cubicBezTo>
                  <a:pt x="1155800" y="155518"/>
                  <a:pt x="1195016" y="134868"/>
                  <a:pt x="1238027" y="126608"/>
                </a:cubicBezTo>
                <a:close/>
                <a:moveTo>
                  <a:pt x="2047510" y="122633"/>
                </a:moveTo>
                <a:lnTo>
                  <a:pt x="2053084" y="167871"/>
                </a:lnTo>
                <a:cubicBezTo>
                  <a:pt x="2056359" y="208253"/>
                  <a:pt x="2057996" y="262972"/>
                  <a:pt x="2057996" y="332028"/>
                </a:cubicBezTo>
                <a:cubicBezTo>
                  <a:pt x="2057996" y="454265"/>
                  <a:pt x="2052638" y="532450"/>
                  <a:pt x="2041922" y="566581"/>
                </a:cubicBezTo>
                <a:cubicBezTo>
                  <a:pt x="2030810" y="593172"/>
                  <a:pt x="1991519" y="606467"/>
                  <a:pt x="1924050" y="606467"/>
                </a:cubicBezTo>
                <a:cubicBezTo>
                  <a:pt x="1862138" y="606467"/>
                  <a:pt x="1825824" y="594362"/>
                  <a:pt x="1815108" y="570153"/>
                </a:cubicBezTo>
                <a:cubicBezTo>
                  <a:pt x="1797249" y="529275"/>
                  <a:pt x="1788319" y="440573"/>
                  <a:pt x="1788319" y="304048"/>
                </a:cubicBezTo>
                <a:cubicBezTo>
                  <a:pt x="1788319" y="272993"/>
                  <a:pt x="1788828" y="245137"/>
                  <a:pt x="1789845" y="220481"/>
                </a:cubicBezTo>
                <a:lnTo>
                  <a:pt x="1791367" y="199076"/>
                </a:lnTo>
                <a:lnTo>
                  <a:pt x="1857919" y="183786"/>
                </a:lnTo>
                <a:cubicBezTo>
                  <a:pt x="1899476" y="174239"/>
                  <a:pt x="1940805" y="163907"/>
                  <a:pt x="1981219" y="150435"/>
                </a:cubicBezTo>
                <a:cubicBezTo>
                  <a:pt x="2003745" y="142927"/>
                  <a:pt x="2025605" y="133272"/>
                  <a:pt x="2047191" y="122794"/>
                </a:cubicBezTo>
                <a:close/>
                <a:moveTo>
                  <a:pt x="3493133" y="63680"/>
                </a:moveTo>
                <a:lnTo>
                  <a:pt x="3492699" y="66519"/>
                </a:lnTo>
                <a:cubicBezTo>
                  <a:pt x="3482380" y="130019"/>
                  <a:pt x="3477221" y="177445"/>
                  <a:pt x="3477221" y="208798"/>
                </a:cubicBezTo>
                <a:cubicBezTo>
                  <a:pt x="3477221" y="273092"/>
                  <a:pt x="3499049" y="306033"/>
                  <a:pt x="3542705" y="307620"/>
                </a:cubicBezTo>
                <a:cubicBezTo>
                  <a:pt x="3586758" y="309208"/>
                  <a:pt x="3608785" y="274283"/>
                  <a:pt x="3608785" y="202845"/>
                </a:cubicBezTo>
                <a:cubicBezTo>
                  <a:pt x="3608785" y="185383"/>
                  <a:pt x="3607446" y="164447"/>
                  <a:pt x="3604767" y="140040"/>
                </a:cubicBezTo>
                <a:lnTo>
                  <a:pt x="3594016" y="65450"/>
                </a:lnTo>
                <a:lnTo>
                  <a:pt x="3710083" y="85024"/>
                </a:lnTo>
                <a:lnTo>
                  <a:pt x="3859555" y="116791"/>
                </a:lnTo>
                <a:lnTo>
                  <a:pt x="3853012" y="224128"/>
                </a:lnTo>
                <a:cubicBezTo>
                  <a:pt x="3848349" y="264113"/>
                  <a:pt x="3841354" y="305834"/>
                  <a:pt x="3832027" y="349292"/>
                </a:cubicBezTo>
                <a:cubicBezTo>
                  <a:pt x="3806627" y="464783"/>
                  <a:pt x="3772893" y="533442"/>
                  <a:pt x="3730824" y="555270"/>
                </a:cubicBezTo>
                <a:cubicBezTo>
                  <a:pt x="3710186" y="587020"/>
                  <a:pt x="3645893" y="602895"/>
                  <a:pt x="3537943" y="602895"/>
                </a:cubicBezTo>
                <a:cubicBezTo>
                  <a:pt x="3423246" y="602895"/>
                  <a:pt x="3357761" y="585829"/>
                  <a:pt x="3341489" y="551698"/>
                </a:cubicBezTo>
                <a:cubicBezTo>
                  <a:pt x="3292674" y="516773"/>
                  <a:pt x="3256558" y="453869"/>
                  <a:pt x="3233143" y="362984"/>
                </a:cubicBezTo>
                <a:cubicBezTo>
                  <a:pt x="3216077" y="295515"/>
                  <a:pt x="3207544" y="221498"/>
                  <a:pt x="3207544" y="140933"/>
                </a:cubicBezTo>
                <a:lnTo>
                  <a:pt x="3207917" y="137791"/>
                </a:lnTo>
                <a:lnTo>
                  <a:pt x="3236581" y="134937"/>
                </a:lnTo>
                <a:cubicBezTo>
                  <a:pt x="3305673" y="122142"/>
                  <a:pt x="3369890" y="89985"/>
                  <a:pt x="3438059" y="72943"/>
                </a:cubicBezTo>
                <a:cubicBezTo>
                  <a:pt x="3455779" y="68513"/>
                  <a:pt x="3473860" y="65930"/>
                  <a:pt x="3492032" y="63809"/>
                </a:cubicBezTo>
                <a:close/>
                <a:moveTo>
                  <a:pt x="2576544" y="55493"/>
                </a:moveTo>
                <a:lnTo>
                  <a:pt x="2601151" y="57445"/>
                </a:lnTo>
                <a:cubicBezTo>
                  <a:pt x="2642480" y="72943"/>
                  <a:pt x="2683263" y="89982"/>
                  <a:pt x="2725137" y="103940"/>
                </a:cubicBezTo>
                <a:cubicBezTo>
                  <a:pt x="2745237" y="110640"/>
                  <a:pt x="2771018" y="116540"/>
                  <a:pt x="2799051" y="121709"/>
                </a:cubicBezTo>
                <a:lnTo>
                  <a:pt x="2818785" y="124731"/>
                </a:lnTo>
                <a:lnTo>
                  <a:pt x="2800053" y="139444"/>
                </a:lnTo>
                <a:cubicBezTo>
                  <a:pt x="2782789" y="162265"/>
                  <a:pt x="2774157" y="187565"/>
                  <a:pt x="2774157" y="215347"/>
                </a:cubicBezTo>
                <a:cubicBezTo>
                  <a:pt x="2774157" y="247890"/>
                  <a:pt x="2789635" y="285197"/>
                  <a:pt x="2820591" y="327265"/>
                </a:cubicBezTo>
                <a:cubicBezTo>
                  <a:pt x="2855516" y="349094"/>
                  <a:pt x="2889251" y="360008"/>
                  <a:pt x="2921794" y="360008"/>
                </a:cubicBezTo>
                <a:cubicBezTo>
                  <a:pt x="2957513" y="360008"/>
                  <a:pt x="2996407" y="347109"/>
                  <a:pt x="3038475" y="321312"/>
                </a:cubicBezTo>
                <a:cubicBezTo>
                  <a:pt x="3053160" y="314962"/>
                  <a:pt x="3067844" y="311787"/>
                  <a:pt x="3082529" y="311787"/>
                </a:cubicBezTo>
                <a:cubicBezTo>
                  <a:pt x="3107135" y="311787"/>
                  <a:pt x="3126681" y="320022"/>
                  <a:pt x="3141167" y="336493"/>
                </a:cubicBezTo>
                <a:cubicBezTo>
                  <a:pt x="3155653" y="352963"/>
                  <a:pt x="3161705" y="373501"/>
                  <a:pt x="3159324" y="398108"/>
                </a:cubicBezTo>
                <a:cubicBezTo>
                  <a:pt x="3155355" y="445336"/>
                  <a:pt x="3144441" y="480062"/>
                  <a:pt x="3126582" y="502287"/>
                </a:cubicBezTo>
                <a:cubicBezTo>
                  <a:pt x="3108722" y="524512"/>
                  <a:pt x="3073400" y="546737"/>
                  <a:pt x="3020616" y="568962"/>
                </a:cubicBezTo>
                <a:cubicBezTo>
                  <a:pt x="2984897" y="583647"/>
                  <a:pt x="2948186" y="590989"/>
                  <a:pt x="2910483" y="590989"/>
                </a:cubicBezTo>
                <a:cubicBezTo>
                  <a:pt x="2883099" y="590989"/>
                  <a:pt x="2843411" y="584837"/>
                  <a:pt x="2791421" y="572534"/>
                </a:cubicBezTo>
                <a:cubicBezTo>
                  <a:pt x="2721571" y="546340"/>
                  <a:pt x="2682875" y="531259"/>
                  <a:pt x="2675335" y="527291"/>
                </a:cubicBezTo>
                <a:cubicBezTo>
                  <a:pt x="2650332" y="513400"/>
                  <a:pt x="2623543" y="490183"/>
                  <a:pt x="2594968" y="457639"/>
                </a:cubicBezTo>
                <a:cubicBezTo>
                  <a:pt x="2545358" y="400092"/>
                  <a:pt x="2520554" y="321312"/>
                  <a:pt x="2520554" y="221300"/>
                </a:cubicBezTo>
                <a:cubicBezTo>
                  <a:pt x="2520554" y="188756"/>
                  <a:pt x="2524125" y="158990"/>
                  <a:pt x="2531269" y="132003"/>
                </a:cubicBezTo>
                <a:cubicBezTo>
                  <a:pt x="2543473" y="107694"/>
                  <a:pt x="2556521" y="84924"/>
                  <a:pt x="2570411" y="63691"/>
                </a:cubicBezTo>
                <a:close/>
                <a:moveTo>
                  <a:pt x="834033" y="44492"/>
                </a:moveTo>
                <a:cubicBezTo>
                  <a:pt x="895946" y="44492"/>
                  <a:pt x="935435" y="59573"/>
                  <a:pt x="952500" y="89736"/>
                </a:cubicBezTo>
                <a:cubicBezTo>
                  <a:pt x="965597" y="113151"/>
                  <a:pt x="972146" y="193915"/>
                  <a:pt x="972146" y="332028"/>
                </a:cubicBezTo>
                <a:cubicBezTo>
                  <a:pt x="972146" y="454265"/>
                  <a:pt x="966788" y="532450"/>
                  <a:pt x="956072" y="566581"/>
                </a:cubicBezTo>
                <a:cubicBezTo>
                  <a:pt x="944960" y="593172"/>
                  <a:pt x="905669" y="606467"/>
                  <a:pt x="838201" y="606467"/>
                </a:cubicBezTo>
                <a:cubicBezTo>
                  <a:pt x="776288" y="606467"/>
                  <a:pt x="739974" y="594362"/>
                  <a:pt x="729258" y="570153"/>
                </a:cubicBezTo>
                <a:cubicBezTo>
                  <a:pt x="711399" y="529275"/>
                  <a:pt x="702469" y="440573"/>
                  <a:pt x="702469" y="304048"/>
                </a:cubicBezTo>
                <a:cubicBezTo>
                  <a:pt x="702469" y="179826"/>
                  <a:pt x="710605" y="106801"/>
                  <a:pt x="726877" y="84973"/>
                </a:cubicBezTo>
                <a:cubicBezTo>
                  <a:pt x="741561" y="57986"/>
                  <a:pt x="777280" y="44492"/>
                  <a:pt x="834033" y="44492"/>
                </a:cubicBezTo>
                <a:close/>
                <a:moveTo>
                  <a:pt x="303146" y="0"/>
                </a:moveTo>
                <a:lnTo>
                  <a:pt x="297359" y="8476"/>
                </a:lnTo>
                <a:cubicBezTo>
                  <a:pt x="289025" y="25938"/>
                  <a:pt x="282179" y="46476"/>
                  <a:pt x="276821" y="70090"/>
                </a:cubicBezTo>
                <a:cubicBezTo>
                  <a:pt x="272058" y="113350"/>
                  <a:pt x="269677" y="148672"/>
                  <a:pt x="269677" y="176056"/>
                </a:cubicBezTo>
                <a:cubicBezTo>
                  <a:pt x="269677" y="215347"/>
                  <a:pt x="274043" y="243525"/>
                  <a:pt x="282774" y="260590"/>
                </a:cubicBezTo>
                <a:cubicBezTo>
                  <a:pt x="310555" y="313375"/>
                  <a:pt x="341511" y="339767"/>
                  <a:pt x="375643" y="339767"/>
                </a:cubicBezTo>
                <a:cubicBezTo>
                  <a:pt x="394296" y="339767"/>
                  <a:pt x="410072" y="332028"/>
                  <a:pt x="422970" y="316550"/>
                </a:cubicBezTo>
                <a:cubicBezTo>
                  <a:pt x="435869" y="301072"/>
                  <a:pt x="442318" y="283609"/>
                  <a:pt x="442318" y="264162"/>
                </a:cubicBezTo>
                <a:cubicBezTo>
                  <a:pt x="442318" y="252653"/>
                  <a:pt x="439936" y="241937"/>
                  <a:pt x="435174" y="232015"/>
                </a:cubicBezTo>
                <a:cubicBezTo>
                  <a:pt x="395486" y="197884"/>
                  <a:pt x="376833" y="163356"/>
                  <a:pt x="379215" y="128431"/>
                </a:cubicBezTo>
                <a:cubicBezTo>
                  <a:pt x="393899" y="104222"/>
                  <a:pt x="406797" y="90530"/>
                  <a:pt x="417910" y="87355"/>
                </a:cubicBezTo>
                <a:cubicBezTo>
                  <a:pt x="420688" y="86561"/>
                  <a:pt x="441524" y="86164"/>
                  <a:pt x="480418" y="86164"/>
                </a:cubicBezTo>
                <a:cubicBezTo>
                  <a:pt x="513755" y="90133"/>
                  <a:pt x="540147" y="103428"/>
                  <a:pt x="559594" y="126050"/>
                </a:cubicBezTo>
                <a:cubicBezTo>
                  <a:pt x="576660" y="152244"/>
                  <a:pt x="593726" y="178636"/>
                  <a:pt x="610791" y="205226"/>
                </a:cubicBezTo>
                <a:cubicBezTo>
                  <a:pt x="620713" y="236183"/>
                  <a:pt x="625674" y="267933"/>
                  <a:pt x="625674" y="300476"/>
                </a:cubicBezTo>
                <a:cubicBezTo>
                  <a:pt x="625674" y="375486"/>
                  <a:pt x="603647" y="440970"/>
                  <a:pt x="559594" y="496930"/>
                </a:cubicBezTo>
                <a:cubicBezTo>
                  <a:pt x="515541" y="552889"/>
                  <a:pt x="457399" y="588211"/>
                  <a:pt x="385168" y="602895"/>
                </a:cubicBezTo>
                <a:cubicBezTo>
                  <a:pt x="298252" y="602895"/>
                  <a:pt x="224235" y="583051"/>
                  <a:pt x="163116" y="543364"/>
                </a:cubicBezTo>
                <a:cubicBezTo>
                  <a:pt x="128985" y="521139"/>
                  <a:pt x="88900" y="483237"/>
                  <a:pt x="42863" y="429659"/>
                </a:cubicBezTo>
                <a:cubicBezTo>
                  <a:pt x="14288" y="374493"/>
                  <a:pt x="0" y="299683"/>
                  <a:pt x="0" y="205226"/>
                </a:cubicBezTo>
                <a:cubicBezTo>
                  <a:pt x="0" y="177644"/>
                  <a:pt x="1241" y="148225"/>
                  <a:pt x="3721" y="116971"/>
                </a:cubicBezTo>
                <a:lnTo>
                  <a:pt x="13078" y="33761"/>
                </a:lnTo>
                <a:lnTo>
                  <a:pt x="51960" y="23540"/>
                </a:lnTo>
                <a:cubicBezTo>
                  <a:pt x="78500" y="18394"/>
                  <a:pt x="107847" y="14182"/>
                  <a:pt x="138821" y="10738"/>
                </a:cubicBezTo>
                <a:close/>
              </a:path>
            </a:pathLst>
          </a:custGeom>
          <a:solidFill>
            <a:srgbClr val="F8D093"/>
          </a:solidFill>
          <a:ln>
            <a:noFill/>
          </a:ln>
          <a:effectLst>
            <a:outerShdw blurRad="38100" dist="38100" dir="2700000" algn="tl">
              <a:srgbClr val="000000">
                <a:alpha val="43137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96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3C8B09F3-8A76-4365-AAB1-7BF38EC81C0A}"/>
              </a:ext>
            </a:extLst>
          </p:cNvPr>
          <p:cNvSpPr txBox="1"/>
          <p:nvPr/>
        </p:nvSpPr>
        <p:spPr>
          <a:xfrm>
            <a:off x="5052641" y="2271230"/>
            <a:ext cx="4391025" cy="505452"/>
          </a:xfrm>
          <a:custGeom>
            <a:avLst/>
            <a:gdLst/>
            <a:ahLst/>
            <a:cxnLst/>
            <a:rect l="l" t="t" r="r" b="b"/>
            <a:pathLst>
              <a:path w="4391025" h="505452">
                <a:moveTo>
                  <a:pt x="4015885" y="181342"/>
                </a:moveTo>
                <a:cubicBezTo>
                  <a:pt x="4001709" y="182011"/>
                  <a:pt x="3989933" y="187257"/>
                  <a:pt x="3980557" y="197080"/>
                </a:cubicBezTo>
                <a:cubicBezTo>
                  <a:pt x="3968055" y="210177"/>
                  <a:pt x="3961805" y="227640"/>
                  <a:pt x="3961805" y="249468"/>
                </a:cubicBezTo>
                <a:cubicBezTo>
                  <a:pt x="3961805" y="268915"/>
                  <a:pt x="3967361" y="282408"/>
                  <a:pt x="3978473" y="289949"/>
                </a:cubicBezTo>
                <a:cubicBezTo>
                  <a:pt x="3985220" y="293918"/>
                  <a:pt x="3999507" y="297093"/>
                  <a:pt x="4021335" y="299474"/>
                </a:cubicBezTo>
                <a:cubicBezTo>
                  <a:pt x="4044751" y="301855"/>
                  <a:pt x="4065389" y="299871"/>
                  <a:pt x="4083248" y="293521"/>
                </a:cubicBezTo>
                <a:cubicBezTo>
                  <a:pt x="4106267" y="285186"/>
                  <a:pt x="4117777" y="270105"/>
                  <a:pt x="4117777" y="248277"/>
                </a:cubicBezTo>
                <a:cubicBezTo>
                  <a:pt x="4117777" y="212558"/>
                  <a:pt x="4088805" y="190532"/>
                  <a:pt x="4030861" y="182197"/>
                </a:cubicBezTo>
                <a:cubicBezTo>
                  <a:pt x="4025602" y="181404"/>
                  <a:pt x="4020610" y="181118"/>
                  <a:pt x="4015885" y="181342"/>
                </a:cubicBezTo>
                <a:close/>
                <a:moveTo>
                  <a:pt x="1482235" y="181342"/>
                </a:moveTo>
                <a:cubicBezTo>
                  <a:pt x="1468059" y="182011"/>
                  <a:pt x="1456283" y="187257"/>
                  <a:pt x="1446907" y="197080"/>
                </a:cubicBezTo>
                <a:cubicBezTo>
                  <a:pt x="1434406" y="210177"/>
                  <a:pt x="1428155" y="227640"/>
                  <a:pt x="1428155" y="249468"/>
                </a:cubicBezTo>
                <a:cubicBezTo>
                  <a:pt x="1428155" y="268915"/>
                  <a:pt x="1433711" y="282408"/>
                  <a:pt x="1444823" y="289949"/>
                </a:cubicBezTo>
                <a:cubicBezTo>
                  <a:pt x="1451570" y="293918"/>
                  <a:pt x="1465858" y="297093"/>
                  <a:pt x="1487686" y="299474"/>
                </a:cubicBezTo>
                <a:cubicBezTo>
                  <a:pt x="1511101" y="301855"/>
                  <a:pt x="1531739" y="299871"/>
                  <a:pt x="1549598" y="293521"/>
                </a:cubicBezTo>
                <a:cubicBezTo>
                  <a:pt x="1572617" y="285186"/>
                  <a:pt x="1584127" y="270105"/>
                  <a:pt x="1584127" y="248277"/>
                </a:cubicBezTo>
                <a:cubicBezTo>
                  <a:pt x="1584127" y="212558"/>
                  <a:pt x="1555155" y="190532"/>
                  <a:pt x="1497211" y="182197"/>
                </a:cubicBezTo>
                <a:cubicBezTo>
                  <a:pt x="1491952" y="181404"/>
                  <a:pt x="1486960" y="181118"/>
                  <a:pt x="1482235" y="181342"/>
                </a:cubicBezTo>
                <a:close/>
                <a:moveTo>
                  <a:pt x="2821629" y="106530"/>
                </a:moveTo>
                <a:lnTo>
                  <a:pt x="2855565" y="118499"/>
                </a:lnTo>
                <a:cubicBezTo>
                  <a:pt x="2876302" y="128619"/>
                  <a:pt x="2893020" y="140129"/>
                  <a:pt x="2905720" y="153027"/>
                </a:cubicBezTo>
                <a:cubicBezTo>
                  <a:pt x="2934692" y="183190"/>
                  <a:pt x="2949178" y="226250"/>
                  <a:pt x="2949178" y="282210"/>
                </a:cubicBezTo>
                <a:cubicBezTo>
                  <a:pt x="2949178" y="378254"/>
                  <a:pt x="2901751" y="442944"/>
                  <a:pt x="2806898" y="476282"/>
                </a:cubicBezTo>
                <a:cubicBezTo>
                  <a:pt x="2756495" y="494141"/>
                  <a:pt x="2694979" y="503071"/>
                  <a:pt x="2622351" y="503071"/>
                </a:cubicBezTo>
                <a:cubicBezTo>
                  <a:pt x="2561629" y="503071"/>
                  <a:pt x="2504479" y="494935"/>
                  <a:pt x="2450901" y="478663"/>
                </a:cubicBezTo>
                <a:cubicBezTo>
                  <a:pt x="2384226" y="457629"/>
                  <a:pt x="2335807" y="427069"/>
                  <a:pt x="2305645" y="386985"/>
                </a:cubicBezTo>
                <a:cubicBezTo>
                  <a:pt x="2305645" y="344122"/>
                  <a:pt x="2308026" y="314555"/>
                  <a:pt x="2312789" y="298283"/>
                </a:cubicBezTo>
                <a:cubicBezTo>
                  <a:pt x="2325886" y="254230"/>
                  <a:pt x="2352675" y="232204"/>
                  <a:pt x="2393156" y="232204"/>
                </a:cubicBezTo>
                <a:cubicBezTo>
                  <a:pt x="2411412" y="232204"/>
                  <a:pt x="2440781" y="242423"/>
                  <a:pt x="2481262" y="262862"/>
                </a:cubicBezTo>
                <a:cubicBezTo>
                  <a:pt x="2521743" y="283301"/>
                  <a:pt x="2551708" y="293521"/>
                  <a:pt x="2571155" y="293521"/>
                </a:cubicBezTo>
                <a:cubicBezTo>
                  <a:pt x="2590205" y="293521"/>
                  <a:pt x="2607270" y="286972"/>
                  <a:pt x="2622351" y="273875"/>
                </a:cubicBezTo>
                <a:cubicBezTo>
                  <a:pt x="2624336" y="268319"/>
                  <a:pt x="2625328" y="263358"/>
                  <a:pt x="2625328" y="258993"/>
                </a:cubicBezTo>
                <a:cubicBezTo>
                  <a:pt x="2625328" y="233990"/>
                  <a:pt x="2586633" y="216130"/>
                  <a:pt x="2509242" y="205415"/>
                </a:cubicBezTo>
                <a:lnTo>
                  <a:pt x="2495581" y="201336"/>
                </a:lnTo>
                <a:lnTo>
                  <a:pt x="2527898" y="202576"/>
                </a:lnTo>
                <a:cubicBezTo>
                  <a:pt x="2584725" y="187078"/>
                  <a:pt x="2642028" y="173231"/>
                  <a:pt x="2698379" y="156081"/>
                </a:cubicBezTo>
                <a:cubicBezTo>
                  <a:pt x="2729636" y="146568"/>
                  <a:pt x="2759795" y="131070"/>
                  <a:pt x="2790307" y="117950"/>
                </a:cubicBezTo>
                <a:close/>
                <a:moveTo>
                  <a:pt x="3023124" y="99722"/>
                </a:moveTo>
                <a:lnTo>
                  <a:pt x="3051370" y="100869"/>
                </a:lnTo>
                <a:cubicBezTo>
                  <a:pt x="3106951" y="105066"/>
                  <a:pt x="3162456" y="110878"/>
                  <a:pt x="3217932" y="117336"/>
                </a:cubicBezTo>
                <a:lnTo>
                  <a:pt x="3291140" y="126286"/>
                </a:lnTo>
                <a:lnTo>
                  <a:pt x="3293790" y="153697"/>
                </a:lnTo>
                <a:cubicBezTo>
                  <a:pt x="3301975" y="190160"/>
                  <a:pt x="3322439" y="208987"/>
                  <a:pt x="3355181" y="210177"/>
                </a:cubicBezTo>
                <a:cubicBezTo>
                  <a:pt x="3388221" y="211368"/>
                  <a:pt x="3408871" y="192020"/>
                  <a:pt x="3417131" y="152134"/>
                </a:cubicBezTo>
                <a:lnTo>
                  <a:pt x="3418079" y="141410"/>
                </a:lnTo>
                <a:lnTo>
                  <a:pt x="3550786" y="156081"/>
                </a:lnTo>
                <a:cubicBezTo>
                  <a:pt x="3580723" y="166967"/>
                  <a:pt x="3609601" y="179152"/>
                  <a:pt x="3638172" y="190346"/>
                </a:cubicBezTo>
                <a:lnTo>
                  <a:pt x="3653939" y="195567"/>
                </a:lnTo>
                <a:lnTo>
                  <a:pt x="3644503" y="251849"/>
                </a:lnTo>
                <a:cubicBezTo>
                  <a:pt x="3619103" y="367340"/>
                  <a:pt x="3585369" y="435999"/>
                  <a:pt x="3543300" y="457827"/>
                </a:cubicBezTo>
                <a:cubicBezTo>
                  <a:pt x="3522662" y="489577"/>
                  <a:pt x="3458369" y="505452"/>
                  <a:pt x="3350419" y="505452"/>
                </a:cubicBezTo>
                <a:cubicBezTo>
                  <a:pt x="3235722" y="505452"/>
                  <a:pt x="3170237" y="488386"/>
                  <a:pt x="3153965" y="454255"/>
                </a:cubicBezTo>
                <a:cubicBezTo>
                  <a:pt x="3105150" y="419330"/>
                  <a:pt x="3069034" y="356426"/>
                  <a:pt x="3045619" y="265541"/>
                </a:cubicBezTo>
                <a:cubicBezTo>
                  <a:pt x="3037086" y="231807"/>
                  <a:pt x="3030686" y="196435"/>
                  <a:pt x="3026420" y="159427"/>
                </a:cubicBezTo>
                <a:close/>
                <a:moveTo>
                  <a:pt x="537453" y="67853"/>
                </a:moveTo>
                <a:lnTo>
                  <a:pt x="590635" y="68903"/>
                </a:lnTo>
                <a:lnTo>
                  <a:pt x="845373" y="77283"/>
                </a:lnTo>
                <a:lnTo>
                  <a:pt x="816769" y="99449"/>
                </a:lnTo>
                <a:cubicBezTo>
                  <a:pt x="805259" y="110958"/>
                  <a:pt x="799505" y="131199"/>
                  <a:pt x="799505" y="160171"/>
                </a:cubicBezTo>
                <a:cubicBezTo>
                  <a:pt x="799505" y="186365"/>
                  <a:pt x="804862" y="225854"/>
                  <a:pt x="815578" y="278638"/>
                </a:cubicBezTo>
                <a:cubicBezTo>
                  <a:pt x="826294" y="331423"/>
                  <a:pt x="831651" y="370911"/>
                  <a:pt x="831651" y="397105"/>
                </a:cubicBezTo>
                <a:cubicBezTo>
                  <a:pt x="831651" y="422108"/>
                  <a:pt x="826294" y="439174"/>
                  <a:pt x="815578" y="448302"/>
                </a:cubicBezTo>
                <a:cubicBezTo>
                  <a:pt x="799306" y="482433"/>
                  <a:pt x="762397" y="499499"/>
                  <a:pt x="704850" y="499499"/>
                </a:cubicBezTo>
                <a:cubicBezTo>
                  <a:pt x="644525" y="499499"/>
                  <a:pt x="607814" y="482433"/>
                  <a:pt x="594717" y="448302"/>
                </a:cubicBezTo>
                <a:cubicBezTo>
                  <a:pt x="575270" y="436793"/>
                  <a:pt x="559792" y="370911"/>
                  <a:pt x="548283" y="250658"/>
                </a:cubicBezTo>
                <a:cubicBezTo>
                  <a:pt x="544314" y="208788"/>
                  <a:pt x="541337" y="169547"/>
                  <a:pt x="539353" y="132935"/>
                </a:cubicBezTo>
                <a:close/>
                <a:moveTo>
                  <a:pt x="218922" y="64586"/>
                </a:moveTo>
                <a:lnTo>
                  <a:pt x="217475" y="79097"/>
                </a:lnTo>
                <a:cubicBezTo>
                  <a:pt x="216557" y="94848"/>
                  <a:pt x="216098" y="112546"/>
                  <a:pt x="216098" y="132191"/>
                </a:cubicBezTo>
                <a:cubicBezTo>
                  <a:pt x="216098" y="210376"/>
                  <a:pt x="226616" y="253437"/>
                  <a:pt x="247650" y="261374"/>
                </a:cubicBezTo>
                <a:cubicBezTo>
                  <a:pt x="256778" y="264946"/>
                  <a:pt x="264517" y="266732"/>
                  <a:pt x="270867" y="266732"/>
                </a:cubicBezTo>
                <a:cubicBezTo>
                  <a:pt x="279995" y="266732"/>
                  <a:pt x="294481" y="259985"/>
                  <a:pt x="314325" y="246491"/>
                </a:cubicBezTo>
                <a:cubicBezTo>
                  <a:pt x="334169" y="232997"/>
                  <a:pt x="353020" y="226250"/>
                  <a:pt x="370880" y="226250"/>
                </a:cubicBezTo>
                <a:cubicBezTo>
                  <a:pt x="379611" y="226250"/>
                  <a:pt x="389334" y="227441"/>
                  <a:pt x="400050" y="229822"/>
                </a:cubicBezTo>
                <a:cubicBezTo>
                  <a:pt x="443309" y="247682"/>
                  <a:pt x="464939" y="281416"/>
                  <a:pt x="464939" y="331025"/>
                </a:cubicBezTo>
                <a:cubicBezTo>
                  <a:pt x="464939" y="381429"/>
                  <a:pt x="437158" y="421711"/>
                  <a:pt x="381595" y="451874"/>
                </a:cubicBezTo>
                <a:cubicBezTo>
                  <a:pt x="321667" y="484418"/>
                  <a:pt x="258762" y="500690"/>
                  <a:pt x="192881" y="500690"/>
                </a:cubicBezTo>
                <a:cubicBezTo>
                  <a:pt x="111522" y="500690"/>
                  <a:pt x="53777" y="468543"/>
                  <a:pt x="19645" y="404249"/>
                </a:cubicBezTo>
                <a:cubicBezTo>
                  <a:pt x="6548" y="380040"/>
                  <a:pt x="0" y="343130"/>
                  <a:pt x="0" y="293521"/>
                </a:cubicBezTo>
                <a:cubicBezTo>
                  <a:pt x="0" y="263358"/>
                  <a:pt x="3870" y="218214"/>
                  <a:pt x="11609" y="158087"/>
                </a:cubicBezTo>
                <a:lnTo>
                  <a:pt x="17760" y="102302"/>
                </a:lnTo>
                <a:lnTo>
                  <a:pt x="94664" y="78589"/>
                </a:lnTo>
                <a:cubicBezTo>
                  <a:pt x="127448" y="70875"/>
                  <a:pt x="160978" y="67001"/>
                  <a:pt x="194732" y="65055"/>
                </a:cubicBezTo>
                <a:close/>
                <a:moveTo>
                  <a:pt x="4182201" y="32471"/>
                </a:moveTo>
                <a:lnTo>
                  <a:pt x="4279833" y="35667"/>
                </a:lnTo>
                <a:cubicBezTo>
                  <a:pt x="4298019" y="36263"/>
                  <a:pt x="4316152" y="37206"/>
                  <a:pt x="4334155" y="39020"/>
                </a:cubicBezTo>
                <a:lnTo>
                  <a:pt x="4385265" y="47204"/>
                </a:lnTo>
                <a:lnTo>
                  <a:pt x="4387602" y="70576"/>
                </a:lnTo>
                <a:cubicBezTo>
                  <a:pt x="4389884" y="106097"/>
                  <a:pt x="4391025" y="142907"/>
                  <a:pt x="4391025" y="181007"/>
                </a:cubicBezTo>
                <a:cubicBezTo>
                  <a:pt x="4391025" y="308007"/>
                  <a:pt x="4380309" y="395518"/>
                  <a:pt x="4358878" y="443540"/>
                </a:cubicBezTo>
                <a:cubicBezTo>
                  <a:pt x="4351734" y="482433"/>
                  <a:pt x="4320977" y="501880"/>
                  <a:pt x="4266605" y="501880"/>
                </a:cubicBezTo>
                <a:cubicBezTo>
                  <a:pt x="4223345" y="501880"/>
                  <a:pt x="4198937" y="489180"/>
                  <a:pt x="4193381" y="463780"/>
                </a:cubicBezTo>
                <a:cubicBezTo>
                  <a:pt x="4154091" y="480846"/>
                  <a:pt x="4111029" y="489379"/>
                  <a:pt x="4064198" y="489379"/>
                </a:cubicBezTo>
                <a:cubicBezTo>
                  <a:pt x="3964185" y="489379"/>
                  <a:pt x="3885208" y="463383"/>
                  <a:pt x="3827264" y="411393"/>
                </a:cubicBezTo>
                <a:cubicBezTo>
                  <a:pt x="3786783" y="358608"/>
                  <a:pt x="3766542" y="297291"/>
                  <a:pt x="3766542" y="227441"/>
                </a:cubicBezTo>
                <a:lnTo>
                  <a:pt x="3766745" y="226237"/>
                </a:lnTo>
                <a:lnTo>
                  <a:pt x="3767192" y="226315"/>
                </a:lnTo>
                <a:cubicBezTo>
                  <a:pt x="3811194" y="230928"/>
                  <a:pt x="3857035" y="225590"/>
                  <a:pt x="3907247" y="202576"/>
                </a:cubicBezTo>
                <a:cubicBezTo>
                  <a:pt x="4065234" y="130166"/>
                  <a:pt x="4125371" y="91330"/>
                  <a:pt x="4141148" y="70605"/>
                </a:cubicBezTo>
                <a:lnTo>
                  <a:pt x="4144882" y="62120"/>
                </a:lnTo>
                <a:lnTo>
                  <a:pt x="4177010" y="50038"/>
                </a:lnTo>
                <a:close/>
                <a:moveTo>
                  <a:pt x="1768481" y="1098"/>
                </a:moveTo>
                <a:cubicBezTo>
                  <a:pt x="1791808" y="-630"/>
                  <a:pt x="1815095" y="-202"/>
                  <a:pt x="1838357" y="1573"/>
                </a:cubicBezTo>
                <a:lnTo>
                  <a:pt x="1847160" y="2653"/>
                </a:lnTo>
                <a:lnTo>
                  <a:pt x="1853952" y="70576"/>
                </a:lnTo>
                <a:cubicBezTo>
                  <a:pt x="1856234" y="106097"/>
                  <a:pt x="1857375" y="142907"/>
                  <a:pt x="1857375" y="181007"/>
                </a:cubicBezTo>
                <a:cubicBezTo>
                  <a:pt x="1857375" y="308007"/>
                  <a:pt x="1846659" y="395518"/>
                  <a:pt x="1825228" y="443540"/>
                </a:cubicBezTo>
                <a:cubicBezTo>
                  <a:pt x="1818084" y="482433"/>
                  <a:pt x="1787326" y="501880"/>
                  <a:pt x="1732955" y="501880"/>
                </a:cubicBezTo>
                <a:cubicBezTo>
                  <a:pt x="1689695" y="501880"/>
                  <a:pt x="1665288" y="489180"/>
                  <a:pt x="1659731" y="463780"/>
                </a:cubicBezTo>
                <a:cubicBezTo>
                  <a:pt x="1620441" y="480846"/>
                  <a:pt x="1577380" y="489379"/>
                  <a:pt x="1530548" y="489379"/>
                </a:cubicBezTo>
                <a:cubicBezTo>
                  <a:pt x="1430536" y="489379"/>
                  <a:pt x="1351558" y="463383"/>
                  <a:pt x="1293614" y="411393"/>
                </a:cubicBezTo>
                <a:cubicBezTo>
                  <a:pt x="1253133" y="358608"/>
                  <a:pt x="1232892" y="297291"/>
                  <a:pt x="1232892" y="227441"/>
                </a:cubicBezTo>
                <a:cubicBezTo>
                  <a:pt x="1232892" y="198271"/>
                  <a:pt x="1237258" y="172325"/>
                  <a:pt x="1245989" y="149604"/>
                </a:cubicBezTo>
                <a:lnTo>
                  <a:pt x="1252978" y="139200"/>
                </a:lnTo>
                <a:lnTo>
                  <a:pt x="1272535" y="140583"/>
                </a:lnTo>
                <a:cubicBezTo>
                  <a:pt x="1319316" y="140583"/>
                  <a:pt x="1365525" y="130250"/>
                  <a:pt x="1412020" y="125084"/>
                </a:cubicBezTo>
                <a:cubicBezTo>
                  <a:pt x="1484345" y="104420"/>
                  <a:pt x="1557951" y="87802"/>
                  <a:pt x="1628996" y="63091"/>
                </a:cubicBezTo>
                <a:cubicBezTo>
                  <a:pt x="1677052" y="46376"/>
                  <a:pt x="1717740" y="4857"/>
                  <a:pt x="1768481" y="1098"/>
                </a:cubicBezTo>
                <a:close/>
              </a:path>
            </a:pathLst>
          </a:custGeom>
          <a:solidFill>
            <a:srgbClr val="F8D093"/>
          </a:solidFill>
          <a:ln>
            <a:noFill/>
          </a:ln>
          <a:effectLst>
            <a:outerShdw blurRad="38100" dist="38100" dir="2700000" algn="tl">
              <a:srgbClr val="000000">
                <a:alpha val="43137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96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  <p:grpSp>
        <p:nvGrpSpPr>
          <p:cNvPr id="314" name="Group 313">
            <a:extLst>
              <a:ext uri="{FF2B5EF4-FFF2-40B4-BE49-F238E27FC236}">
                <a16:creationId xmlns:a16="http://schemas.microsoft.com/office/drawing/2014/main" id="{4BB77885-61D3-44F6-B1B3-28439A37667A}"/>
              </a:ext>
            </a:extLst>
          </p:cNvPr>
          <p:cNvGrpSpPr/>
          <p:nvPr/>
        </p:nvGrpSpPr>
        <p:grpSpPr>
          <a:xfrm>
            <a:off x="4851992" y="653399"/>
            <a:ext cx="4660388" cy="2152480"/>
            <a:chOff x="3790179" y="794170"/>
            <a:chExt cx="4660388" cy="2152480"/>
          </a:xfrm>
        </p:grpSpPr>
        <p:sp>
          <p:nvSpPr>
            <p:cNvPr id="313" name="TextBox 312">
              <a:extLst>
                <a:ext uri="{FF2B5EF4-FFF2-40B4-BE49-F238E27FC236}">
                  <a16:creationId xmlns:a16="http://schemas.microsoft.com/office/drawing/2014/main" id="{E477E9CC-038E-42FC-BACB-2FB6FF1B6C0A}"/>
                </a:ext>
              </a:extLst>
            </p:cNvPr>
            <p:cNvSpPr txBox="1"/>
            <p:nvPr/>
          </p:nvSpPr>
          <p:spPr>
            <a:xfrm>
              <a:off x="3826003" y="794170"/>
              <a:ext cx="4624564" cy="715819"/>
            </a:xfrm>
            <a:custGeom>
              <a:avLst/>
              <a:gdLst/>
              <a:ahLst/>
              <a:cxnLst/>
              <a:rect l="l" t="t" r="r" b="b"/>
              <a:pathLst>
                <a:path w="4624564" h="715819">
                  <a:moveTo>
                    <a:pt x="1344827" y="394318"/>
                  </a:moveTo>
                  <a:cubicBezTo>
                    <a:pt x="1333866" y="394523"/>
                    <a:pt x="1324768" y="398538"/>
                    <a:pt x="1317533" y="406363"/>
                  </a:cubicBezTo>
                  <a:cubicBezTo>
                    <a:pt x="1307888" y="416797"/>
                    <a:pt x="1303064" y="431151"/>
                    <a:pt x="1303064" y="449426"/>
                  </a:cubicBezTo>
                  <a:cubicBezTo>
                    <a:pt x="1303064" y="464606"/>
                    <a:pt x="1305836" y="474078"/>
                    <a:pt x="1311380" y="477842"/>
                  </a:cubicBezTo>
                  <a:cubicBezTo>
                    <a:pt x="1317879" y="481668"/>
                    <a:pt x="1330787" y="484633"/>
                    <a:pt x="1350103" y="486735"/>
                  </a:cubicBezTo>
                  <a:cubicBezTo>
                    <a:pt x="1371150" y="488949"/>
                    <a:pt x="1389630" y="487191"/>
                    <a:pt x="1405542" y="481461"/>
                  </a:cubicBezTo>
                  <a:cubicBezTo>
                    <a:pt x="1422899" y="475173"/>
                    <a:pt x="1431578" y="464107"/>
                    <a:pt x="1431578" y="448263"/>
                  </a:cubicBezTo>
                  <a:cubicBezTo>
                    <a:pt x="1431578" y="420215"/>
                    <a:pt x="1406522" y="402588"/>
                    <a:pt x="1356410" y="395382"/>
                  </a:cubicBezTo>
                  <a:cubicBezTo>
                    <a:pt x="1352342" y="394604"/>
                    <a:pt x="1348481" y="394249"/>
                    <a:pt x="1344827" y="394318"/>
                  </a:cubicBezTo>
                  <a:close/>
                  <a:moveTo>
                    <a:pt x="2891329" y="195696"/>
                  </a:moveTo>
                  <a:lnTo>
                    <a:pt x="2885182" y="198092"/>
                  </a:lnTo>
                  <a:cubicBezTo>
                    <a:pt x="2824305" y="229892"/>
                    <a:pt x="2793866" y="270674"/>
                    <a:pt x="2793866" y="320438"/>
                  </a:cubicBezTo>
                  <a:cubicBezTo>
                    <a:pt x="2793866" y="350049"/>
                    <a:pt x="2807757" y="383733"/>
                    <a:pt x="2835538" y="421492"/>
                  </a:cubicBezTo>
                  <a:cubicBezTo>
                    <a:pt x="2866333" y="440741"/>
                    <a:pt x="2896527" y="450365"/>
                    <a:pt x="2926119" y="450365"/>
                  </a:cubicBezTo>
                  <a:cubicBezTo>
                    <a:pt x="2958948" y="450365"/>
                    <a:pt x="2995162" y="438223"/>
                    <a:pt x="3034763" y="413939"/>
                  </a:cubicBezTo>
                  <a:cubicBezTo>
                    <a:pt x="3051500" y="406703"/>
                    <a:pt x="3067818" y="403084"/>
                    <a:pt x="3083718" y="403084"/>
                  </a:cubicBezTo>
                  <a:cubicBezTo>
                    <a:pt x="3111692" y="403084"/>
                    <a:pt x="3133902" y="412491"/>
                    <a:pt x="3150347" y="431306"/>
                  </a:cubicBezTo>
                  <a:cubicBezTo>
                    <a:pt x="3166792" y="450120"/>
                    <a:pt x="3173735" y="473812"/>
                    <a:pt x="3171174" y="502380"/>
                  </a:cubicBezTo>
                  <a:cubicBezTo>
                    <a:pt x="3167186" y="549912"/>
                    <a:pt x="3155767" y="585405"/>
                    <a:pt x="3136915" y="608858"/>
                  </a:cubicBezTo>
                  <a:cubicBezTo>
                    <a:pt x="3118064" y="632311"/>
                    <a:pt x="3076128" y="655708"/>
                    <a:pt x="3011109" y="679049"/>
                  </a:cubicBezTo>
                  <a:cubicBezTo>
                    <a:pt x="2985938" y="693448"/>
                    <a:pt x="2953912" y="700648"/>
                    <a:pt x="2915031" y="700648"/>
                  </a:cubicBezTo>
                  <a:cubicBezTo>
                    <a:pt x="2886847" y="700648"/>
                    <a:pt x="2847004" y="694555"/>
                    <a:pt x="2795504" y="682370"/>
                  </a:cubicBezTo>
                  <a:cubicBezTo>
                    <a:pt x="2725449" y="656095"/>
                    <a:pt x="2686369" y="640825"/>
                    <a:pt x="2678264" y="636558"/>
                  </a:cubicBezTo>
                  <a:cubicBezTo>
                    <a:pt x="2652560" y="622277"/>
                    <a:pt x="2628193" y="600058"/>
                    <a:pt x="2605162" y="569902"/>
                  </a:cubicBezTo>
                  <a:cubicBezTo>
                    <a:pt x="2548929" y="508591"/>
                    <a:pt x="2520813" y="427380"/>
                    <a:pt x="2520813" y="326270"/>
                  </a:cubicBezTo>
                  <a:lnTo>
                    <a:pt x="2531544" y="238769"/>
                  </a:lnTo>
                  <a:lnTo>
                    <a:pt x="2611225" y="234337"/>
                  </a:lnTo>
                  <a:cubicBezTo>
                    <a:pt x="2654399" y="231937"/>
                    <a:pt x="2697531" y="229061"/>
                    <a:pt x="2740495" y="224287"/>
                  </a:cubicBezTo>
                  <a:cubicBezTo>
                    <a:pt x="2758570" y="222279"/>
                    <a:pt x="2774315" y="210024"/>
                    <a:pt x="2792254" y="207034"/>
                  </a:cubicBezTo>
                  <a:cubicBezTo>
                    <a:pt x="2817938" y="202754"/>
                    <a:pt x="2843868" y="200282"/>
                    <a:pt x="2869822" y="197959"/>
                  </a:cubicBezTo>
                  <a:close/>
                  <a:moveTo>
                    <a:pt x="3970257" y="165218"/>
                  </a:moveTo>
                  <a:lnTo>
                    <a:pt x="4017205" y="172528"/>
                  </a:lnTo>
                  <a:cubicBezTo>
                    <a:pt x="4042156" y="178766"/>
                    <a:pt x="4062577" y="196903"/>
                    <a:pt x="4086216" y="207034"/>
                  </a:cubicBezTo>
                  <a:cubicBezTo>
                    <a:pt x="4102931" y="214198"/>
                    <a:pt x="4121708" y="216154"/>
                    <a:pt x="4137974" y="224287"/>
                  </a:cubicBezTo>
                  <a:cubicBezTo>
                    <a:pt x="4242224" y="276413"/>
                    <a:pt x="4146541" y="249457"/>
                    <a:pt x="4217206" y="265956"/>
                  </a:cubicBezTo>
                  <a:lnTo>
                    <a:pt x="4251860" y="274373"/>
                  </a:lnTo>
                  <a:lnTo>
                    <a:pt x="4249256" y="314011"/>
                  </a:lnTo>
                  <a:cubicBezTo>
                    <a:pt x="4249256" y="369530"/>
                    <a:pt x="4266620" y="397922"/>
                    <a:pt x="4301346" y="399187"/>
                  </a:cubicBezTo>
                  <a:cubicBezTo>
                    <a:pt x="4336346" y="400619"/>
                    <a:pt x="4353846" y="370283"/>
                    <a:pt x="4353846" y="308178"/>
                  </a:cubicBezTo>
                  <a:lnTo>
                    <a:pt x="4350144" y="251789"/>
                  </a:lnTo>
                  <a:lnTo>
                    <a:pt x="4371910" y="243418"/>
                  </a:lnTo>
                  <a:cubicBezTo>
                    <a:pt x="4385736" y="238629"/>
                    <a:pt x="4404928" y="232393"/>
                    <a:pt x="4431273" y="224287"/>
                  </a:cubicBezTo>
                  <a:cubicBezTo>
                    <a:pt x="4476599" y="210340"/>
                    <a:pt x="4523288" y="201283"/>
                    <a:pt x="4569295" y="189781"/>
                  </a:cubicBezTo>
                  <a:lnTo>
                    <a:pt x="4622506" y="176478"/>
                  </a:lnTo>
                  <a:lnTo>
                    <a:pt x="4624564" y="216537"/>
                  </a:lnTo>
                  <a:cubicBezTo>
                    <a:pt x="4624564" y="288657"/>
                    <a:pt x="4615290" y="367933"/>
                    <a:pt x="4596742" y="454365"/>
                  </a:cubicBezTo>
                  <a:cubicBezTo>
                    <a:pt x="4571070" y="571108"/>
                    <a:pt x="4536861" y="640567"/>
                    <a:pt x="4494116" y="662743"/>
                  </a:cubicBezTo>
                  <a:cubicBezTo>
                    <a:pt x="4483375" y="679269"/>
                    <a:pt x="4461519" y="691664"/>
                    <a:pt x="4428548" y="699927"/>
                  </a:cubicBezTo>
                  <a:lnTo>
                    <a:pt x="4424273" y="700614"/>
                  </a:lnTo>
                  <a:lnTo>
                    <a:pt x="4203255" y="706541"/>
                  </a:lnTo>
                  <a:lnTo>
                    <a:pt x="4157655" y="698850"/>
                  </a:lnTo>
                  <a:cubicBezTo>
                    <a:pt x="4123994" y="689869"/>
                    <a:pt x="4102881" y="676398"/>
                    <a:pt x="4094318" y="658436"/>
                  </a:cubicBezTo>
                  <a:cubicBezTo>
                    <a:pt x="4045781" y="623716"/>
                    <a:pt x="4009519" y="555332"/>
                    <a:pt x="3985533" y="453286"/>
                  </a:cubicBezTo>
                  <a:cubicBezTo>
                    <a:pt x="3968802" y="396564"/>
                    <a:pt x="3960437" y="327960"/>
                    <a:pt x="3960437" y="247475"/>
                  </a:cubicBezTo>
                  <a:close/>
                  <a:moveTo>
                    <a:pt x="3878472" y="155454"/>
                  </a:moveTo>
                  <a:lnTo>
                    <a:pt x="3881614" y="216537"/>
                  </a:lnTo>
                  <a:cubicBezTo>
                    <a:pt x="3881614" y="288657"/>
                    <a:pt x="3872340" y="367933"/>
                    <a:pt x="3853792" y="454365"/>
                  </a:cubicBezTo>
                  <a:cubicBezTo>
                    <a:pt x="3828120" y="571108"/>
                    <a:pt x="3793911" y="640567"/>
                    <a:pt x="3751166" y="662743"/>
                  </a:cubicBezTo>
                  <a:cubicBezTo>
                    <a:pt x="3729685" y="695795"/>
                    <a:pt x="3663742" y="712321"/>
                    <a:pt x="3553336" y="712321"/>
                  </a:cubicBezTo>
                  <a:cubicBezTo>
                    <a:pt x="3435818" y="712321"/>
                    <a:pt x="3368495" y="694360"/>
                    <a:pt x="3351367" y="658436"/>
                  </a:cubicBezTo>
                  <a:cubicBezTo>
                    <a:pt x="3302831" y="623716"/>
                    <a:pt x="3266569" y="555332"/>
                    <a:pt x="3242583" y="453286"/>
                  </a:cubicBezTo>
                  <a:cubicBezTo>
                    <a:pt x="3225852" y="396564"/>
                    <a:pt x="3217487" y="327960"/>
                    <a:pt x="3217487" y="247475"/>
                  </a:cubicBezTo>
                  <a:lnTo>
                    <a:pt x="3227042" y="167435"/>
                  </a:lnTo>
                  <a:lnTo>
                    <a:pt x="3227443" y="167490"/>
                  </a:lnTo>
                  <a:cubicBezTo>
                    <a:pt x="3266305" y="173438"/>
                    <a:pt x="3306753" y="181065"/>
                    <a:pt x="3327091" y="189781"/>
                  </a:cubicBezTo>
                  <a:cubicBezTo>
                    <a:pt x="3346150" y="197949"/>
                    <a:pt x="3359791" y="216119"/>
                    <a:pt x="3378850" y="224287"/>
                  </a:cubicBezTo>
                  <a:cubicBezTo>
                    <a:pt x="3400644" y="233628"/>
                    <a:pt x="3425062" y="235026"/>
                    <a:pt x="3447861" y="241540"/>
                  </a:cubicBezTo>
                  <a:cubicBezTo>
                    <a:pt x="3465348" y="246536"/>
                    <a:pt x="3482367" y="253042"/>
                    <a:pt x="3499620" y="258793"/>
                  </a:cubicBezTo>
                  <a:lnTo>
                    <a:pt x="3510040" y="257185"/>
                  </a:lnTo>
                  <a:lnTo>
                    <a:pt x="3506307" y="314011"/>
                  </a:lnTo>
                  <a:cubicBezTo>
                    <a:pt x="3506307" y="369530"/>
                    <a:pt x="3523670" y="397922"/>
                    <a:pt x="3558396" y="399187"/>
                  </a:cubicBezTo>
                  <a:cubicBezTo>
                    <a:pt x="3593396" y="400619"/>
                    <a:pt x="3610896" y="370283"/>
                    <a:pt x="3610896" y="308178"/>
                  </a:cubicBezTo>
                  <a:cubicBezTo>
                    <a:pt x="3610896" y="291739"/>
                    <a:pt x="3609582" y="271724"/>
                    <a:pt x="3606954" y="248133"/>
                  </a:cubicBezTo>
                  <a:lnTo>
                    <a:pt x="3605841" y="240463"/>
                  </a:lnTo>
                  <a:lnTo>
                    <a:pt x="3616553" y="237998"/>
                  </a:lnTo>
                  <a:cubicBezTo>
                    <a:pt x="3628797" y="234485"/>
                    <a:pt x="3641381" y="230079"/>
                    <a:pt x="3654895" y="224287"/>
                  </a:cubicBezTo>
                  <a:cubicBezTo>
                    <a:pt x="3678534" y="214156"/>
                    <a:pt x="3699507" y="197914"/>
                    <a:pt x="3723906" y="189781"/>
                  </a:cubicBezTo>
                  <a:cubicBezTo>
                    <a:pt x="3751726" y="180508"/>
                    <a:pt x="3781545" y="178889"/>
                    <a:pt x="3810171" y="172528"/>
                  </a:cubicBezTo>
                  <a:close/>
                  <a:moveTo>
                    <a:pt x="1706383" y="149500"/>
                  </a:moveTo>
                  <a:lnTo>
                    <a:pt x="1710277" y="171861"/>
                  </a:lnTo>
                  <a:cubicBezTo>
                    <a:pt x="1719355" y="237401"/>
                    <a:pt x="1723895" y="307549"/>
                    <a:pt x="1723895" y="382304"/>
                  </a:cubicBezTo>
                  <a:cubicBezTo>
                    <a:pt x="1723895" y="508423"/>
                    <a:pt x="1713151" y="595559"/>
                    <a:pt x="1691664" y="643711"/>
                  </a:cubicBezTo>
                  <a:cubicBezTo>
                    <a:pt x="1683689" y="687113"/>
                    <a:pt x="1649604" y="708814"/>
                    <a:pt x="1589410" y="708814"/>
                  </a:cubicBezTo>
                  <a:cubicBezTo>
                    <a:pt x="1540538" y="708814"/>
                    <a:pt x="1513737" y="696362"/>
                    <a:pt x="1509005" y="671459"/>
                  </a:cubicBezTo>
                  <a:cubicBezTo>
                    <a:pt x="1478049" y="688196"/>
                    <a:pt x="1438700" y="696564"/>
                    <a:pt x="1390957" y="696564"/>
                  </a:cubicBezTo>
                  <a:cubicBezTo>
                    <a:pt x="1289778" y="696564"/>
                    <a:pt x="1209455" y="669880"/>
                    <a:pt x="1149985" y="616513"/>
                  </a:cubicBezTo>
                  <a:cubicBezTo>
                    <a:pt x="1108134" y="561949"/>
                    <a:pt x="1087208" y="499057"/>
                    <a:pt x="1087208" y="427836"/>
                  </a:cubicBezTo>
                  <a:cubicBezTo>
                    <a:pt x="1087208" y="367238"/>
                    <a:pt x="1105570" y="319830"/>
                    <a:pt x="1142293" y="285612"/>
                  </a:cubicBezTo>
                  <a:cubicBezTo>
                    <a:pt x="1190991" y="240189"/>
                    <a:pt x="1246640" y="217477"/>
                    <a:pt x="1309241" y="217477"/>
                  </a:cubicBezTo>
                  <a:cubicBezTo>
                    <a:pt x="1348494" y="217477"/>
                    <a:pt x="1401979" y="229929"/>
                    <a:pt x="1469696" y="254833"/>
                  </a:cubicBezTo>
                  <a:cubicBezTo>
                    <a:pt x="1490588" y="254833"/>
                    <a:pt x="1501034" y="241680"/>
                    <a:pt x="1501034" y="215375"/>
                  </a:cubicBezTo>
                  <a:lnTo>
                    <a:pt x="1483077" y="163718"/>
                  </a:lnTo>
                  <a:lnTo>
                    <a:pt x="1670820" y="155276"/>
                  </a:lnTo>
                  <a:cubicBezTo>
                    <a:pt x="1676471" y="154912"/>
                    <a:pt x="1686108" y="153480"/>
                    <a:pt x="1697839" y="151311"/>
                  </a:cubicBezTo>
                  <a:close/>
                  <a:moveTo>
                    <a:pt x="1958029" y="141007"/>
                  </a:moveTo>
                  <a:cubicBezTo>
                    <a:pt x="2023582" y="141007"/>
                    <a:pt x="2065880" y="157840"/>
                    <a:pt x="2084924" y="191506"/>
                  </a:cubicBezTo>
                  <a:cubicBezTo>
                    <a:pt x="2098938" y="216559"/>
                    <a:pt x="2105946" y="297670"/>
                    <a:pt x="2105946" y="434840"/>
                  </a:cubicBezTo>
                  <a:cubicBezTo>
                    <a:pt x="2105946" y="555924"/>
                    <a:pt x="2100504" y="633802"/>
                    <a:pt x="2089621" y="668473"/>
                  </a:cubicBezTo>
                  <a:cubicBezTo>
                    <a:pt x="2076431" y="700037"/>
                    <a:pt x="2033928" y="715819"/>
                    <a:pt x="1962113" y="715819"/>
                  </a:cubicBezTo>
                  <a:cubicBezTo>
                    <a:pt x="1896176" y="715819"/>
                    <a:pt x="1856913" y="701596"/>
                    <a:pt x="1844324" y="673152"/>
                  </a:cubicBezTo>
                  <a:cubicBezTo>
                    <a:pt x="1826192" y="631647"/>
                    <a:pt x="1817126" y="543063"/>
                    <a:pt x="1817126" y="407400"/>
                  </a:cubicBezTo>
                  <a:cubicBezTo>
                    <a:pt x="1817126" y="282893"/>
                    <a:pt x="1825696" y="209143"/>
                    <a:pt x="1842836" y="186149"/>
                  </a:cubicBezTo>
                  <a:cubicBezTo>
                    <a:pt x="1859214" y="156054"/>
                    <a:pt x="1897611" y="141007"/>
                    <a:pt x="1958029" y="141007"/>
                  </a:cubicBezTo>
                  <a:close/>
                  <a:moveTo>
                    <a:pt x="853129" y="141007"/>
                  </a:moveTo>
                  <a:cubicBezTo>
                    <a:pt x="918682" y="141007"/>
                    <a:pt x="960980" y="157840"/>
                    <a:pt x="980024" y="191506"/>
                  </a:cubicBezTo>
                  <a:cubicBezTo>
                    <a:pt x="994038" y="216559"/>
                    <a:pt x="1001046" y="297670"/>
                    <a:pt x="1001046" y="434840"/>
                  </a:cubicBezTo>
                  <a:cubicBezTo>
                    <a:pt x="1001046" y="555924"/>
                    <a:pt x="995604" y="633802"/>
                    <a:pt x="984721" y="668473"/>
                  </a:cubicBezTo>
                  <a:cubicBezTo>
                    <a:pt x="971531" y="700037"/>
                    <a:pt x="929028" y="715819"/>
                    <a:pt x="857212" y="715819"/>
                  </a:cubicBezTo>
                  <a:cubicBezTo>
                    <a:pt x="791276" y="715819"/>
                    <a:pt x="752013" y="701596"/>
                    <a:pt x="739424" y="673152"/>
                  </a:cubicBezTo>
                  <a:cubicBezTo>
                    <a:pt x="721292" y="631647"/>
                    <a:pt x="712226" y="543063"/>
                    <a:pt x="712226" y="407400"/>
                  </a:cubicBezTo>
                  <a:cubicBezTo>
                    <a:pt x="712226" y="282893"/>
                    <a:pt x="720796" y="209143"/>
                    <a:pt x="737936" y="186149"/>
                  </a:cubicBezTo>
                  <a:cubicBezTo>
                    <a:pt x="754313" y="156054"/>
                    <a:pt x="792711" y="141007"/>
                    <a:pt x="853129" y="141007"/>
                  </a:cubicBezTo>
                  <a:close/>
                  <a:moveTo>
                    <a:pt x="1929612" y="69011"/>
                  </a:moveTo>
                  <a:lnTo>
                    <a:pt x="2033129" y="86264"/>
                  </a:lnTo>
                  <a:lnTo>
                    <a:pt x="2047428" y="87806"/>
                  </a:lnTo>
                  <a:lnTo>
                    <a:pt x="2019374" y="103656"/>
                  </a:lnTo>
                  <a:cubicBezTo>
                    <a:pt x="2000089" y="110189"/>
                    <a:pt x="1978862" y="113455"/>
                    <a:pt x="1955694" y="113455"/>
                  </a:cubicBezTo>
                  <a:cubicBezTo>
                    <a:pt x="1934744" y="113455"/>
                    <a:pt x="1915633" y="109437"/>
                    <a:pt x="1898362" y="101400"/>
                  </a:cubicBezTo>
                  <a:lnTo>
                    <a:pt x="1873973" y="82348"/>
                  </a:lnTo>
                  <a:lnTo>
                    <a:pt x="1894653" y="76291"/>
                  </a:lnTo>
                  <a:cubicBezTo>
                    <a:pt x="1906306" y="73865"/>
                    <a:pt x="1918110" y="71887"/>
                    <a:pt x="1929612" y="69011"/>
                  </a:cubicBezTo>
                  <a:close/>
                  <a:moveTo>
                    <a:pt x="745669" y="62546"/>
                  </a:moveTo>
                  <a:lnTo>
                    <a:pt x="790925" y="69011"/>
                  </a:lnTo>
                  <a:cubicBezTo>
                    <a:pt x="863486" y="93198"/>
                    <a:pt x="846397" y="88329"/>
                    <a:pt x="898988" y="100800"/>
                  </a:cubicBezTo>
                  <a:lnTo>
                    <a:pt x="912274" y="103995"/>
                  </a:lnTo>
                  <a:lnTo>
                    <a:pt x="850794" y="113455"/>
                  </a:lnTo>
                  <a:cubicBezTo>
                    <a:pt x="808893" y="113455"/>
                    <a:pt x="774351" y="97382"/>
                    <a:pt x="747168" y="65235"/>
                  </a:cubicBezTo>
                  <a:close/>
                  <a:moveTo>
                    <a:pt x="273340" y="0"/>
                  </a:moveTo>
                  <a:cubicBezTo>
                    <a:pt x="316472" y="2876"/>
                    <a:pt x="359664" y="5038"/>
                    <a:pt x="402825" y="7557"/>
                  </a:cubicBezTo>
                  <a:lnTo>
                    <a:pt x="517208" y="16134"/>
                  </a:lnTo>
                  <a:lnTo>
                    <a:pt x="487528" y="33779"/>
                  </a:lnTo>
                  <a:cubicBezTo>
                    <a:pt x="473577" y="39092"/>
                    <a:pt x="457300" y="42805"/>
                    <a:pt x="438698" y="44920"/>
                  </a:cubicBezTo>
                  <a:cubicBezTo>
                    <a:pt x="393982" y="50551"/>
                    <a:pt x="361430" y="63558"/>
                    <a:pt x="341044" y="83941"/>
                  </a:cubicBezTo>
                  <a:cubicBezTo>
                    <a:pt x="320658" y="104324"/>
                    <a:pt x="305491" y="136456"/>
                    <a:pt x="295544" y="180335"/>
                  </a:cubicBezTo>
                  <a:cubicBezTo>
                    <a:pt x="291061" y="221008"/>
                    <a:pt x="288819" y="254867"/>
                    <a:pt x="288819" y="281910"/>
                  </a:cubicBezTo>
                  <a:cubicBezTo>
                    <a:pt x="288819" y="318869"/>
                    <a:pt x="292577" y="344700"/>
                    <a:pt x="300093" y="359403"/>
                  </a:cubicBezTo>
                  <a:cubicBezTo>
                    <a:pt x="325053" y="406811"/>
                    <a:pt x="351758" y="430515"/>
                    <a:pt x="380209" y="430515"/>
                  </a:cubicBezTo>
                  <a:cubicBezTo>
                    <a:pt x="394782" y="430515"/>
                    <a:pt x="407336" y="424193"/>
                    <a:pt x="417872" y="411549"/>
                  </a:cubicBezTo>
                  <a:cubicBezTo>
                    <a:pt x="428408" y="398905"/>
                    <a:pt x="433676" y="384487"/>
                    <a:pt x="433676" y="368296"/>
                  </a:cubicBezTo>
                  <a:cubicBezTo>
                    <a:pt x="433676" y="358932"/>
                    <a:pt x="432082" y="350929"/>
                    <a:pt x="428894" y="344288"/>
                  </a:cubicBezTo>
                  <a:cubicBezTo>
                    <a:pt x="388500" y="309313"/>
                    <a:pt x="369540" y="271719"/>
                    <a:pt x="372014" y="231504"/>
                  </a:cubicBezTo>
                  <a:cubicBezTo>
                    <a:pt x="388981" y="203530"/>
                    <a:pt x="404412" y="187559"/>
                    <a:pt x="418309" y="183591"/>
                  </a:cubicBezTo>
                  <a:cubicBezTo>
                    <a:pt x="422340" y="182443"/>
                    <a:pt x="443805" y="181870"/>
                    <a:pt x="482705" y="181870"/>
                  </a:cubicBezTo>
                  <a:cubicBezTo>
                    <a:pt x="519794" y="186279"/>
                    <a:pt x="549055" y="200948"/>
                    <a:pt x="570486" y="225876"/>
                  </a:cubicBezTo>
                  <a:cubicBezTo>
                    <a:pt x="587508" y="252014"/>
                    <a:pt x="604704" y="278611"/>
                    <a:pt x="622073" y="305667"/>
                  </a:cubicBezTo>
                  <a:cubicBezTo>
                    <a:pt x="632597" y="338514"/>
                    <a:pt x="637858" y="371260"/>
                    <a:pt x="637858" y="403903"/>
                  </a:cubicBezTo>
                  <a:cubicBezTo>
                    <a:pt x="637858" y="480096"/>
                    <a:pt x="615375" y="546754"/>
                    <a:pt x="570407" y="603877"/>
                  </a:cubicBezTo>
                  <a:cubicBezTo>
                    <a:pt x="559165" y="618157"/>
                    <a:pt x="546995" y="631127"/>
                    <a:pt x="533898" y="642786"/>
                  </a:cubicBezTo>
                  <a:lnTo>
                    <a:pt x="509614" y="660704"/>
                  </a:lnTo>
                  <a:lnTo>
                    <a:pt x="498052" y="654462"/>
                  </a:lnTo>
                  <a:cubicBezTo>
                    <a:pt x="486816" y="648065"/>
                    <a:pt x="475439" y="642050"/>
                    <a:pt x="463122" y="638355"/>
                  </a:cubicBezTo>
                  <a:cubicBezTo>
                    <a:pt x="429616" y="628303"/>
                    <a:pt x="394111" y="626853"/>
                    <a:pt x="359605" y="621102"/>
                  </a:cubicBezTo>
                  <a:cubicBezTo>
                    <a:pt x="302095" y="626853"/>
                    <a:pt x="244200" y="629567"/>
                    <a:pt x="187076" y="638355"/>
                  </a:cubicBezTo>
                  <a:lnTo>
                    <a:pt x="158260" y="646368"/>
                  </a:lnTo>
                  <a:lnTo>
                    <a:pt x="109107" y="606569"/>
                  </a:lnTo>
                  <a:cubicBezTo>
                    <a:pt x="88880" y="587454"/>
                    <a:pt x="67168" y="564398"/>
                    <a:pt x="43969" y="537402"/>
                  </a:cubicBezTo>
                  <a:cubicBezTo>
                    <a:pt x="14656" y="480797"/>
                    <a:pt x="0" y="405168"/>
                    <a:pt x="0" y="310513"/>
                  </a:cubicBezTo>
                  <a:cubicBezTo>
                    <a:pt x="0" y="255292"/>
                    <a:pt x="4902" y="193187"/>
                    <a:pt x="14706" y="124199"/>
                  </a:cubicBezTo>
                  <a:lnTo>
                    <a:pt x="39054" y="55417"/>
                  </a:lnTo>
                  <a:lnTo>
                    <a:pt x="100812" y="34506"/>
                  </a:lnTo>
                  <a:cubicBezTo>
                    <a:pt x="157044" y="17845"/>
                    <a:pt x="273340" y="0"/>
                    <a:pt x="273340" y="0"/>
                  </a:cubicBezTo>
                  <a:close/>
                </a:path>
              </a:pathLst>
            </a:custGeom>
            <a:solidFill>
              <a:srgbClr val="F5BC67"/>
            </a:solidFill>
            <a:ln w="38100" cmpd="dbl">
              <a:noFill/>
              <a:prstDash val="solid"/>
            </a:ln>
            <a:effectLst>
              <a:outerShdw blurRad="38100" dist="22860" dir="5400000" algn="tl" rotWithShape="0">
                <a:srgbClr val="000000">
                  <a:alpha val="30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9600" b="1" dirty="0">
                <a:ln w="38100" cmpd="dbl">
                  <a:noFill/>
                  <a:prstDash val="solid"/>
                </a:ln>
                <a:solidFill>
                  <a:srgbClr val="F5BC6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  <p:sp>
          <p:nvSpPr>
            <p:cNvPr id="315" name="TextBox 314">
              <a:extLst>
                <a:ext uri="{FF2B5EF4-FFF2-40B4-BE49-F238E27FC236}">
                  <a16:creationId xmlns:a16="http://schemas.microsoft.com/office/drawing/2014/main" id="{84CA3747-B7F0-4F0B-A9C7-0527E78AC848}"/>
                </a:ext>
              </a:extLst>
            </p:cNvPr>
            <p:cNvSpPr txBox="1"/>
            <p:nvPr/>
          </p:nvSpPr>
          <p:spPr>
            <a:xfrm>
              <a:off x="3790179" y="2278076"/>
              <a:ext cx="4607949" cy="668574"/>
            </a:xfrm>
            <a:custGeom>
              <a:avLst/>
              <a:gdLst/>
              <a:ahLst/>
              <a:cxnLst/>
              <a:rect l="l" t="t" r="r" b="b"/>
              <a:pathLst>
                <a:path w="4607949" h="668574">
                  <a:moveTo>
                    <a:pt x="4228882" y="350570"/>
                  </a:moveTo>
                  <a:cubicBezTo>
                    <a:pt x="4217921" y="350776"/>
                    <a:pt x="4208823" y="354791"/>
                    <a:pt x="4201589" y="362616"/>
                  </a:cubicBezTo>
                  <a:cubicBezTo>
                    <a:pt x="4191943" y="373050"/>
                    <a:pt x="4187119" y="387404"/>
                    <a:pt x="4187119" y="405678"/>
                  </a:cubicBezTo>
                  <a:cubicBezTo>
                    <a:pt x="4187119" y="420859"/>
                    <a:pt x="4189891" y="430331"/>
                    <a:pt x="4195435" y="434095"/>
                  </a:cubicBezTo>
                  <a:cubicBezTo>
                    <a:pt x="4201934" y="437922"/>
                    <a:pt x="4214842" y="440886"/>
                    <a:pt x="4234159" y="442988"/>
                  </a:cubicBezTo>
                  <a:cubicBezTo>
                    <a:pt x="4255205" y="445202"/>
                    <a:pt x="4273685" y="443444"/>
                    <a:pt x="4289597" y="437714"/>
                  </a:cubicBezTo>
                  <a:cubicBezTo>
                    <a:pt x="4306954" y="431426"/>
                    <a:pt x="4315633" y="420360"/>
                    <a:pt x="4315633" y="404516"/>
                  </a:cubicBezTo>
                  <a:cubicBezTo>
                    <a:pt x="4315633" y="376468"/>
                    <a:pt x="4290577" y="358841"/>
                    <a:pt x="4240465" y="351635"/>
                  </a:cubicBezTo>
                  <a:cubicBezTo>
                    <a:pt x="4236397" y="350857"/>
                    <a:pt x="4232536" y="350502"/>
                    <a:pt x="4228882" y="350570"/>
                  </a:cubicBezTo>
                  <a:close/>
                  <a:moveTo>
                    <a:pt x="1695232" y="350570"/>
                  </a:moveTo>
                  <a:cubicBezTo>
                    <a:pt x="1684271" y="350776"/>
                    <a:pt x="1675173" y="354791"/>
                    <a:pt x="1667938" y="362616"/>
                  </a:cubicBezTo>
                  <a:cubicBezTo>
                    <a:pt x="1658292" y="373050"/>
                    <a:pt x="1653469" y="387404"/>
                    <a:pt x="1653469" y="405678"/>
                  </a:cubicBezTo>
                  <a:cubicBezTo>
                    <a:pt x="1653469" y="420859"/>
                    <a:pt x="1656241" y="430331"/>
                    <a:pt x="1661785" y="434095"/>
                  </a:cubicBezTo>
                  <a:cubicBezTo>
                    <a:pt x="1668284" y="437922"/>
                    <a:pt x="1681192" y="440886"/>
                    <a:pt x="1700509" y="442988"/>
                  </a:cubicBezTo>
                  <a:cubicBezTo>
                    <a:pt x="1721555" y="445202"/>
                    <a:pt x="1740035" y="443444"/>
                    <a:pt x="1755947" y="437714"/>
                  </a:cubicBezTo>
                  <a:cubicBezTo>
                    <a:pt x="1773304" y="431426"/>
                    <a:pt x="1781983" y="420360"/>
                    <a:pt x="1781983" y="404516"/>
                  </a:cubicBezTo>
                  <a:cubicBezTo>
                    <a:pt x="1781983" y="376468"/>
                    <a:pt x="1756927" y="358841"/>
                    <a:pt x="1706815" y="351635"/>
                  </a:cubicBezTo>
                  <a:cubicBezTo>
                    <a:pt x="1702747" y="350857"/>
                    <a:pt x="1698886" y="350502"/>
                    <a:pt x="1695232" y="350570"/>
                  </a:cubicBezTo>
                  <a:close/>
                  <a:moveTo>
                    <a:pt x="2841582" y="187993"/>
                  </a:moveTo>
                  <a:lnTo>
                    <a:pt x="2862854" y="202640"/>
                  </a:lnTo>
                  <a:cubicBezTo>
                    <a:pt x="2887654" y="215464"/>
                    <a:pt x="2924291" y="227934"/>
                    <a:pt x="2972765" y="240051"/>
                  </a:cubicBezTo>
                  <a:cubicBezTo>
                    <a:pt x="3031478" y="255034"/>
                    <a:pt x="3075333" y="278707"/>
                    <a:pt x="3104330" y="311070"/>
                  </a:cubicBezTo>
                  <a:cubicBezTo>
                    <a:pt x="3132737" y="337667"/>
                    <a:pt x="3146941" y="379906"/>
                    <a:pt x="3146941" y="437788"/>
                  </a:cubicBezTo>
                  <a:cubicBezTo>
                    <a:pt x="3146941" y="537553"/>
                    <a:pt x="3097642" y="604761"/>
                    <a:pt x="2999043" y="639413"/>
                  </a:cubicBezTo>
                  <a:cubicBezTo>
                    <a:pt x="2948572" y="657297"/>
                    <a:pt x="2886889" y="666239"/>
                    <a:pt x="2813994" y="666239"/>
                  </a:cubicBezTo>
                  <a:cubicBezTo>
                    <a:pt x="2752925" y="666239"/>
                    <a:pt x="2694137" y="657660"/>
                    <a:pt x="2637633" y="640501"/>
                  </a:cubicBezTo>
                  <a:cubicBezTo>
                    <a:pt x="2572892" y="620075"/>
                    <a:pt x="2524204" y="588176"/>
                    <a:pt x="2491567" y="544805"/>
                  </a:cubicBezTo>
                  <a:cubicBezTo>
                    <a:pt x="2491567" y="498649"/>
                    <a:pt x="2494026" y="467144"/>
                    <a:pt x="2498943" y="450290"/>
                  </a:cubicBezTo>
                  <a:cubicBezTo>
                    <a:pt x="2513485" y="401332"/>
                    <a:pt x="2543595" y="376852"/>
                    <a:pt x="2589273" y="376852"/>
                  </a:cubicBezTo>
                  <a:cubicBezTo>
                    <a:pt x="2609104" y="376852"/>
                    <a:pt x="2638865" y="386872"/>
                    <a:pt x="2678556" y="406911"/>
                  </a:cubicBezTo>
                  <a:cubicBezTo>
                    <a:pt x="2718246" y="426950"/>
                    <a:pt x="2746662" y="436970"/>
                    <a:pt x="2763801" y="436970"/>
                  </a:cubicBezTo>
                  <a:cubicBezTo>
                    <a:pt x="2779553" y="436970"/>
                    <a:pt x="2792839" y="432272"/>
                    <a:pt x="2803660" y="422877"/>
                  </a:cubicBezTo>
                  <a:cubicBezTo>
                    <a:pt x="2804559" y="420360"/>
                    <a:pt x="2805009" y="417740"/>
                    <a:pt x="2805009" y="415017"/>
                  </a:cubicBezTo>
                  <a:cubicBezTo>
                    <a:pt x="2805009" y="397499"/>
                    <a:pt x="2770480" y="383959"/>
                    <a:pt x="2701424" y="374397"/>
                  </a:cubicBezTo>
                  <a:cubicBezTo>
                    <a:pt x="2645955" y="366999"/>
                    <a:pt x="2599933" y="340774"/>
                    <a:pt x="2563358" y="295722"/>
                  </a:cubicBezTo>
                  <a:cubicBezTo>
                    <a:pt x="2547793" y="281441"/>
                    <a:pt x="2536119" y="264835"/>
                    <a:pt x="2528337" y="245902"/>
                  </a:cubicBezTo>
                  <a:lnTo>
                    <a:pt x="2524301" y="223854"/>
                  </a:lnTo>
                  <a:lnTo>
                    <a:pt x="2525659" y="224332"/>
                  </a:lnTo>
                  <a:cubicBezTo>
                    <a:pt x="2600421" y="218581"/>
                    <a:pt x="2675421" y="215359"/>
                    <a:pt x="2749946" y="207079"/>
                  </a:cubicBezTo>
                  <a:cubicBezTo>
                    <a:pt x="2770757" y="204767"/>
                    <a:pt x="2787814" y="201939"/>
                    <a:pt x="2802996" y="198606"/>
                  </a:cubicBezTo>
                  <a:close/>
                  <a:moveTo>
                    <a:pt x="4492482" y="155321"/>
                  </a:moveTo>
                  <a:lnTo>
                    <a:pt x="4596480" y="161317"/>
                  </a:lnTo>
                  <a:lnTo>
                    <a:pt x="4607949" y="338557"/>
                  </a:lnTo>
                  <a:cubicBezTo>
                    <a:pt x="4607949" y="464677"/>
                    <a:pt x="4597206" y="551812"/>
                    <a:pt x="4575719" y="599964"/>
                  </a:cubicBezTo>
                  <a:cubicBezTo>
                    <a:pt x="4567744" y="643366"/>
                    <a:pt x="4533659" y="665067"/>
                    <a:pt x="4473465" y="665067"/>
                  </a:cubicBezTo>
                  <a:cubicBezTo>
                    <a:pt x="4424593" y="665067"/>
                    <a:pt x="4397791" y="652615"/>
                    <a:pt x="4393061" y="627711"/>
                  </a:cubicBezTo>
                  <a:cubicBezTo>
                    <a:pt x="4362104" y="644448"/>
                    <a:pt x="4322755" y="652817"/>
                    <a:pt x="4275011" y="652817"/>
                  </a:cubicBezTo>
                  <a:cubicBezTo>
                    <a:pt x="4173833" y="652817"/>
                    <a:pt x="4093510" y="626133"/>
                    <a:pt x="4034040" y="572766"/>
                  </a:cubicBezTo>
                  <a:cubicBezTo>
                    <a:pt x="3992189" y="518202"/>
                    <a:pt x="3971263" y="455310"/>
                    <a:pt x="3971263" y="384089"/>
                  </a:cubicBezTo>
                  <a:cubicBezTo>
                    <a:pt x="3971263" y="323491"/>
                    <a:pt x="3989625" y="276083"/>
                    <a:pt x="4026348" y="241865"/>
                  </a:cubicBezTo>
                  <a:cubicBezTo>
                    <a:pt x="4075046" y="196442"/>
                    <a:pt x="4130695" y="173730"/>
                    <a:pt x="4193295" y="173730"/>
                  </a:cubicBezTo>
                  <a:cubicBezTo>
                    <a:pt x="4232549" y="173730"/>
                    <a:pt x="4286035" y="186182"/>
                    <a:pt x="4353751" y="211086"/>
                  </a:cubicBezTo>
                  <a:cubicBezTo>
                    <a:pt x="4364197" y="211086"/>
                    <a:pt x="4372031" y="207798"/>
                    <a:pt x="4377254" y="201222"/>
                  </a:cubicBezTo>
                  <a:lnTo>
                    <a:pt x="4382259" y="182319"/>
                  </a:lnTo>
                  <a:lnTo>
                    <a:pt x="4440724" y="172574"/>
                  </a:lnTo>
                  <a:cubicBezTo>
                    <a:pt x="4458477" y="168629"/>
                    <a:pt x="4474296" y="155321"/>
                    <a:pt x="4492482" y="155321"/>
                  </a:cubicBezTo>
                  <a:close/>
                  <a:moveTo>
                    <a:pt x="733849" y="103976"/>
                  </a:moveTo>
                  <a:lnTo>
                    <a:pt x="938399" y="138068"/>
                  </a:lnTo>
                  <a:cubicBezTo>
                    <a:pt x="1082028" y="162006"/>
                    <a:pt x="1007286" y="150374"/>
                    <a:pt x="1162686" y="172574"/>
                  </a:cubicBezTo>
                  <a:cubicBezTo>
                    <a:pt x="1220195" y="166823"/>
                    <a:pt x="1278297" y="165365"/>
                    <a:pt x="1335214" y="155321"/>
                  </a:cubicBezTo>
                  <a:lnTo>
                    <a:pt x="1364202" y="147752"/>
                  </a:lnTo>
                  <a:lnTo>
                    <a:pt x="1356564" y="158884"/>
                  </a:lnTo>
                  <a:cubicBezTo>
                    <a:pt x="1348985" y="165306"/>
                    <a:pt x="1340093" y="169014"/>
                    <a:pt x="1329889" y="170009"/>
                  </a:cubicBezTo>
                  <a:cubicBezTo>
                    <a:pt x="1253801" y="186374"/>
                    <a:pt x="1196319" y="198404"/>
                    <a:pt x="1157444" y="206100"/>
                  </a:cubicBezTo>
                  <a:cubicBezTo>
                    <a:pt x="1086000" y="222434"/>
                    <a:pt x="1042911" y="242458"/>
                    <a:pt x="1028177" y="266171"/>
                  </a:cubicBezTo>
                  <a:cubicBezTo>
                    <a:pt x="1018721" y="275634"/>
                    <a:pt x="1013992" y="292954"/>
                    <a:pt x="1013992" y="318130"/>
                  </a:cubicBezTo>
                  <a:cubicBezTo>
                    <a:pt x="1013992" y="343598"/>
                    <a:pt x="1019245" y="382212"/>
                    <a:pt x="1029749" y="433970"/>
                  </a:cubicBezTo>
                  <a:cubicBezTo>
                    <a:pt x="1040254" y="485728"/>
                    <a:pt x="1045507" y="524549"/>
                    <a:pt x="1045507" y="550432"/>
                  </a:cubicBezTo>
                  <a:cubicBezTo>
                    <a:pt x="1045507" y="578480"/>
                    <a:pt x="1039467" y="597648"/>
                    <a:pt x="1027387" y="607936"/>
                  </a:cubicBezTo>
                  <a:cubicBezTo>
                    <a:pt x="1009968" y="644467"/>
                    <a:pt x="970398" y="662733"/>
                    <a:pt x="908678" y="662733"/>
                  </a:cubicBezTo>
                  <a:cubicBezTo>
                    <a:pt x="844043" y="662733"/>
                    <a:pt x="804855" y="644824"/>
                    <a:pt x="791113" y="609006"/>
                  </a:cubicBezTo>
                  <a:cubicBezTo>
                    <a:pt x="770885" y="597037"/>
                    <a:pt x="754935" y="530087"/>
                    <a:pt x="743265" y="408153"/>
                  </a:cubicBezTo>
                  <a:cubicBezTo>
                    <a:pt x="735482" y="326049"/>
                    <a:pt x="731591" y="253821"/>
                    <a:pt x="731591" y="191468"/>
                  </a:cubicBezTo>
                  <a:close/>
                  <a:moveTo>
                    <a:pt x="3118184" y="97767"/>
                  </a:moveTo>
                  <a:lnTo>
                    <a:pt x="3093884" y="127416"/>
                  </a:lnTo>
                  <a:cubicBezTo>
                    <a:pt x="3068633" y="149648"/>
                    <a:pt x="3042848" y="160763"/>
                    <a:pt x="3016530" y="160763"/>
                  </a:cubicBezTo>
                  <a:cubicBezTo>
                    <a:pt x="3005313" y="160763"/>
                    <a:pt x="2995025" y="158190"/>
                    <a:pt x="2985667" y="153043"/>
                  </a:cubicBezTo>
                  <a:lnTo>
                    <a:pt x="2971624" y="147347"/>
                  </a:lnTo>
                  <a:lnTo>
                    <a:pt x="3008739" y="138068"/>
                  </a:lnTo>
                  <a:cubicBezTo>
                    <a:pt x="3038119" y="128274"/>
                    <a:pt x="3065622" y="113355"/>
                    <a:pt x="3095003" y="103562"/>
                  </a:cubicBezTo>
                  <a:close/>
                  <a:moveTo>
                    <a:pt x="3231375" y="70474"/>
                  </a:moveTo>
                  <a:lnTo>
                    <a:pt x="3302391" y="76925"/>
                  </a:lnTo>
                  <a:cubicBezTo>
                    <a:pt x="3458086" y="89197"/>
                    <a:pt x="3316490" y="64487"/>
                    <a:pt x="3457312" y="120815"/>
                  </a:cubicBezTo>
                  <a:lnTo>
                    <a:pt x="3518109" y="141081"/>
                  </a:lnTo>
                  <a:lnTo>
                    <a:pt x="3508031" y="213274"/>
                  </a:lnTo>
                  <a:cubicBezTo>
                    <a:pt x="3505535" y="236183"/>
                    <a:pt x="3504287" y="255180"/>
                    <a:pt x="3504287" y="270264"/>
                  </a:cubicBezTo>
                  <a:cubicBezTo>
                    <a:pt x="3504287" y="325783"/>
                    <a:pt x="3521650" y="354175"/>
                    <a:pt x="3556377" y="355440"/>
                  </a:cubicBezTo>
                  <a:cubicBezTo>
                    <a:pt x="3591376" y="356872"/>
                    <a:pt x="3608875" y="326536"/>
                    <a:pt x="3608875" y="264431"/>
                  </a:cubicBezTo>
                  <a:cubicBezTo>
                    <a:pt x="3608875" y="247992"/>
                    <a:pt x="3607561" y="227977"/>
                    <a:pt x="3604934" y="204386"/>
                  </a:cubicBezTo>
                  <a:lnTo>
                    <a:pt x="3599695" y="168276"/>
                  </a:lnTo>
                  <a:lnTo>
                    <a:pt x="3612588" y="172574"/>
                  </a:lnTo>
                  <a:cubicBezTo>
                    <a:pt x="3645400" y="166012"/>
                    <a:pt x="3715242" y="155752"/>
                    <a:pt x="3750610" y="138068"/>
                  </a:cubicBezTo>
                  <a:cubicBezTo>
                    <a:pt x="3769156" y="128795"/>
                    <a:pt x="3783310" y="111730"/>
                    <a:pt x="3802369" y="103562"/>
                  </a:cubicBezTo>
                  <a:cubicBezTo>
                    <a:pt x="3814103" y="98534"/>
                    <a:pt x="3831008" y="94100"/>
                    <a:pt x="3850240" y="90220"/>
                  </a:cubicBezTo>
                  <a:lnTo>
                    <a:pt x="3875140" y="86182"/>
                  </a:lnTo>
                  <a:lnTo>
                    <a:pt x="3879594" y="172790"/>
                  </a:lnTo>
                  <a:cubicBezTo>
                    <a:pt x="3879594" y="244910"/>
                    <a:pt x="3870320" y="324186"/>
                    <a:pt x="3851773" y="410618"/>
                  </a:cubicBezTo>
                  <a:cubicBezTo>
                    <a:pt x="3826099" y="527361"/>
                    <a:pt x="3791891" y="596820"/>
                    <a:pt x="3749146" y="618996"/>
                  </a:cubicBezTo>
                  <a:cubicBezTo>
                    <a:pt x="3727665" y="652048"/>
                    <a:pt x="3661722" y="668574"/>
                    <a:pt x="3551316" y="668574"/>
                  </a:cubicBezTo>
                  <a:cubicBezTo>
                    <a:pt x="3433798" y="668574"/>
                    <a:pt x="3366475" y="650612"/>
                    <a:pt x="3349347" y="614689"/>
                  </a:cubicBezTo>
                  <a:cubicBezTo>
                    <a:pt x="3300811" y="579969"/>
                    <a:pt x="3264549" y="511585"/>
                    <a:pt x="3240563" y="409539"/>
                  </a:cubicBezTo>
                  <a:cubicBezTo>
                    <a:pt x="3223833" y="352817"/>
                    <a:pt x="3215467" y="284213"/>
                    <a:pt x="3215467" y="203728"/>
                  </a:cubicBezTo>
                  <a:close/>
                  <a:moveTo>
                    <a:pt x="4011425" y="69397"/>
                  </a:moveTo>
                  <a:lnTo>
                    <a:pt x="4052886" y="76363"/>
                  </a:lnTo>
                  <a:cubicBezTo>
                    <a:pt x="4067380" y="78798"/>
                    <a:pt x="4081757" y="81674"/>
                    <a:pt x="4095667" y="86310"/>
                  </a:cubicBezTo>
                  <a:cubicBezTo>
                    <a:pt x="4108258" y="90507"/>
                    <a:pt x="4118401" y="94312"/>
                    <a:pt x="4126725" y="97843"/>
                  </a:cubicBezTo>
                  <a:lnTo>
                    <a:pt x="4132742" y="100797"/>
                  </a:lnTo>
                  <a:lnTo>
                    <a:pt x="4111958" y="109257"/>
                  </a:lnTo>
                  <a:cubicBezTo>
                    <a:pt x="4100069" y="113246"/>
                    <a:pt x="4090992" y="115240"/>
                    <a:pt x="4084726" y="115240"/>
                  </a:cubicBezTo>
                  <a:cubicBezTo>
                    <a:pt x="4066184" y="115240"/>
                    <a:pt x="4046253" y="108211"/>
                    <a:pt x="4024934" y="94153"/>
                  </a:cubicBezTo>
                  <a:close/>
                  <a:moveTo>
                    <a:pt x="1766535" y="34551"/>
                  </a:moveTo>
                  <a:cubicBezTo>
                    <a:pt x="1829795" y="40302"/>
                    <a:pt x="1893572" y="41897"/>
                    <a:pt x="1956316" y="51804"/>
                  </a:cubicBezTo>
                  <a:cubicBezTo>
                    <a:pt x="1982832" y="55991"/>
                    <a:pt x="2003796" y="59400"/>
                    <a:pt x="2020452" y="62262"/>
                  </a:cubicBezTo>
                  <a:lnTo>
                    <a:pt x="2050183" y="67833"/>
                  </a:lnTo>
                  <a:lnTo>
                    <a:pt x="2060682" y="128114"/>
                  </a:lnTo>
                  <a:cubicBezTo>
                    <a:pt x="2069760" y="193654"/>
                    <a:pt x="2074299" y="263802"/>
                    <a:pt x="2074299" y="338557"/>
                  </a:cubicBezTo>
                  <a:cubicBezTo>
                    <a:pt x="2074299" y="464677"/>
                    <a:pt x="2063556" y="551812"/>
                    <a:pt x="2042069" y="599964"/>
                  </a:cubicBezTo>
                  <a:cubicBezTo>
                    <a:pt x="2034095" y="643366"/>
                    <a:pt x="2000009" y="665067"/>
                    <a:pt x="1939815" y="665067"/>
                  </a:cubicBezTo>
                  <a:cubicBezTo>
                    <a:pt x="1890943" y="665067"/>
                    <a:pt x="1864142" y="652615"/>
                    <a:pt x="1859410" y="627711"/>
                  </a:cubicBezTo>
                  <a:cubicBezTo>
                    <a:pt x="1828454" y="644448"/>
                    <a:pt x="1789105" y="652817"/>
                    <a:pt x="1741362" y="652817"/>
                  </a:cubicBezTo>
                  <a:cubicBezTo>
                    <a:pt x="1640183" y="652817"/>
                    <a:pt x="1559859" y="626133"/>
                    <a:pt x="1500390" y="572766"/>
                  </a:cubicBezTo>
                  <a:cubicBezTo>
                    <a:pt x="1458539" y="518202"/>
                    <a:pt x="1437613" y="455310"/>
                    <a:pt x="1437613" y="384089"/>
                  </a:cubicBezTo>
                  <a:cubicBezTo>
                    <a:pt x="1437613" y="323491"/>
                    <a:pt x="1455975" y="276083"/>
                    <a:pt x="1492698" y="241865"/>
                  </a:cubicBezTo>
                  <a:cubicBezTo>
                    <a:pt x="1541396" y="196442"/>
                    <a:pt x="1597045" y="173730"/>
                    <a:pt x="1659646" y="173730"/>
                  </a:cubicBezTo>
                  <a:cubicBezTo>
                    <a:pt x="1698899" y="173730"/>
                    <a:pt x="1752384" y="186182"/>
                    <a:pt x="1820101" y="211086"/>
                  </a:cubicBezTo>
                  <a:cubicBezTo>
                    <a:pt x="1840993" y="211086"/>
                    <a:pt x="1851439" y="197933"/>
                    <a:pt x="1851439" y="171628"/>
                  </a:cubicBezTo>
                  <a:cubicBezTo>
                    <a:pt x="1851439" y="151883"/>
                    <a:pt x="1844965" y="133260"/>
                    <a:pt x="1832017" y="115757"/>
                  </a:cubicBezTo>
                  <a:cubicBezTo>
                    <a:pt x="1819069" y="98254"/>
                    <a:pt x="1802310" y="85816"/>
                    <a:pt x="1781741" y="78443"/>
                  </a:cubicBezTo>
                  <a:cubicBezTo>
                    <a:pt x="1758945" y="71063"/>
                    <a:pt x="1734978" y="67374"/>
                    <a:pt x="1709838" y="67374"/>
                  </a:cubicBezTo>
                  <a:cubicBezTo>
                    <a:pt x="1686571" y="67374"/>
                    <a:pt x="1657427" y="75351"/>
                    <a:pt x="1622406" y="91307"/>
                  </a:cubicBezTo>
                  <a:cubicBezTo>
                    <a:pt x="1587385" y="107263"/>
                    <a:pt x="1563608" y="115240"/>
                    <a:pt x="1551076" y="115240"/>
                  </a:cubicBezTo>
                  <a:cubicBezTo>
                    <a:pt x="1541805" y="115240"/>
                    <a:pt x="1532187" y="113483"/>
                    <a:pt x="1522222" y="109968"/>
                  </a:cubicBezTo>
                  <a:lnTo>
                    <a:pt x="1515040" y="106297"/>
                  </a:lnTo>
                  <a:lnTo>
                    <a:pt x="1524995" y="103562"/>
                  </a:lnTo>
                  <a:cubicBezTo>
                    <a:pt x="1589118" y="79516"/>
                    <a:pt x="1584567" y="64044"/>
                    <a:pt x="1645765" y="51804"/>
                  </a:cubicBezTo>
                  <a:cubicBezTo>
                    <a:pt x="1685641" y="43829"/>
                    <a:pt x="1726278" y="40302"/>
                    <a:pt x="1766535" y="34551"/>
                  </a:cubicBezTo>
                  <a:close/>
                  <a:moveTo>
                    <a:pt x="179274" y="45"/>
                  </a:moveTo>
                  <a:cubicBezTo>
                    <a:pt x="197498" y="-1612"/>
                    <a:pt x="435700" y="43734"/>
                    <a:pt x="524331" y="69057"/>
                  </a:cubicBezTo>
                  <a:cubicBezTo>
                    <a:pt x="541818" y="74053"/>
                    <a:pt x="558151" y="83320"/>
                    <a:pt x="576090" y="86310"/>
                  </a:cubicBezTo>
                  <a:lnTo>
                    <a:pt x="653356" y="95349"/>
                  </a:lnTo>
                  <a:lnTo>
                    <a:pt x="650649" y="114885"/>
                  </a:lnTo>
                  <a:cubicBezTo>
                    <a:pt x="645485" y="129375"/>
                    <a:pt x="637739" y="139719"/>
                    <a:pt x="627411" y="145918"/>
                  </a:cubicBezTo>
                  <a:cubicBezTo>
                    <a:pt x="610749" y="159709"/>
                    <a:pt x="572512" y="162518"/>
                    <a:pt x="512702" y="154345"/>
                  </a:cubicBezTo>
                  <a:cubicBezTo>
                    <a:pt x="467625" y="146563"/>
                    <a:pt x="442712" y="147741"/>
                    <a:pt x="437962" y="157880"/>
                  </a:cubicBezTo>
                  <a:cubicBezTo>
                    <a:pt x="424989" y="172254"/>
                    <a:pt x="418503" y="216527"/>
                    <a:pt x="418503" y="290700"/>
                  </a:cubicBezTo>
                  <a:cubicBezTo>
                    <a:pt x="418503" y="362100"/>
                    <a:pt x="427870" y="401335"/>
                    <a:pt x="446604" y="408404"/>
                  </a:cubicBezTo>
                  <a:cubicBezTo>
                    <a:pt x="450516" y="409936"/>
                    <a:pt x="454882" y="410701"/>
                    <a:pt x="459700" y="410701"/>
                  </a:cubicBezTo>
                  <a:cubicBezTo>
                    <a:pt x="466367" y="410701"/>
                    <a:pt x="479429" y="404086"/>
                    <a:pt x="498889" y="390856"/>
                  </a:cubicBezTo>
                  <a:cubicBezTo>
                    <a:pt x="518348" y="377626"/>
                    <a:pt x="537972" y="371011"/>
                    <a:pt x="557759" y="371011"/>
                  </a:cubicBezTo>
                  <a:cubicBezTo>
                    <a:pt x="566900" y="371011"/>
                    <a:pt x="577848" y="372431"/>
                    <a:pt x="590604" y="375271"/>
                  </a:cubicBezTo>
                  <a:cubicBezTo>
                    <a:pt x="638521" y="395047"/>
                    <a:pt x="662479" y="431838"/>
                    <a:pt x="662479" y="485646"/>
                  </a:cubicBezTo>
                  <a:cubicBezTo>
                    <a:pt x="662479" y="539726"/>
                    <a:pt x="633026" y="582756"/>
                    <a:pt x="574121" y="614735"/>
                  </a:cubicBezTo>
                  <a:cubicBezTo>
                    <a:pt x="513765" y="647515"/>
                    <a:pt x="450135" y="663905"/>
                    <a:pt x="383231" y="663905"/>
                  </a:cubicBezTo>
                  <a:cubicBezTo>
                    <a:pt x="298566" y="663905"/>
                    <a:pt x="238415" y="630338"/>
                    <a:pt x="202777" y="563204"/>
                  </a:cubicBezTo>
                  <a:cubicBezTo>
                    <a:pt x="189066" y="537866"/>
                    <a:pt x="182210" y="499756"/>
                    <a:pt x="182210" y="448876"/>
                  </a:cubicBezTo>
                  <a:cubicBezTo>
                    <a:pt x="182210" y="418292"/>
                    <a:pt x="186005" y="373529"/>
                    <a:pt x="193596" y="314586"/>
                  </a:cubicBezTo>
                  <a:cubicBezTo>
                    <a:pt x="201186" y="255644"/>
                    <a:pt x="204981" y="211883"/>
                    <a:pt x="204981" y="183301"/>
                  </a:cubicBezTo>
                  <a:cubicBezTo>
                    <a:pt x="204981" y="167699"/>
                    <a:pt x="204314" y="159563"/>
                    <a:pt x="202981" y="158894"/>
                  </a:cubicBezTo>
                  <a:cubicBezTo>
                    <a:pt x="189407" y="151192"/>
                    <a:pt x="176142" y="147341"/>
                    <a:pt x="163188" y="147341"/>
                  </a:cubicBezTo>
                  <a:cubicBezTo>
                    <a:pt x="155009" y="147341"/>
                    <a:pt x="141092" y="149967"/>
                    <a:pt x="121437" y="155219"/>
                  </a:cubicBezTo>
                  <a:cubicBezTo>
                    <a:pt x="101783" y="160472"/>
                    <a:pt x="86709" y="163098"/>
                    <a:pt x="76217" y="163098"/>
                  </a:cubicBezTo>
                  <a:cubicBezTo>
                    <a:pt x="67300" y="163098"/>
                    <a:pt x="59477" y="161839"/>
                    <a:pt x="52749" y="159322"/>
                  </a:cubicBezTo>
                  <a:cubicBezTo>
                    <a:pt x="26136" y="153364"/>
                    <a:pt x="9504" y="131308"/>
                    <a:pt x="2851" y="93155"/>
                  </a:cubicBezTo>
                  <a:lnTo>
                    <a:pt x="0" y="55863"/>
                  </a:lnTo>
                  <a:lnTo>
                    <a:pt x="30568" y="42384"/>
                  </a:lnTo>
                  <a:cubicBezTo>
                    <a:pt x="78766" y="21991"/>
                    <a:pt x="127649" y="4738"/>
                    <a:pt x="179274" y="45"/>
                  </a:cubicBezTo>
                  <a:close/>
                </a:path>
              </a:pathLst>
            </a:custGeom>
            <a:solidFill>
              <a:srgbClr val="F5BC67"/>
            </a:solidFill>
            <a:ln w="38100" cmpd="dbl">
              <a:noFill/>
              <a:prstDash val="solid"/>
            </a:ln>
            <a:effectLst>
              <a:outerShdw blurRad="38100" dist="22860" dir="5400000" algn="tl" rotWithShape="0">
                <a:srgbClr val="000000">
                  <a:alpha val="30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9600" b="1" dirty="0">
                <a:ln w="38100" cmpd="dbl">
                  <a:noFill/>
                  <a:prstDash val="solid"/>
                </a:ln>
                <a:solidFill>
                  <a:srgbClr val="F5BC6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D7D26E3C-8407-47B6-978F-7C7CBA6FEBA7}"/>
              </a:ext>
            </a:extLst>
          </p:cNvPr>
          <p:cNvGrpSpPr/>
          <p:nvPr/>
        </p:nvGrpSpPr>
        <p:grpSpPr>
          <a:xfrm>
            <a:off x="4984003" y="1070030"/>
            <a:ext cx="143693" cy="143693"/>
            <a:chOff x="3150514" y="356073"/>
            <a:chExt cx="405993" cy="405993"/>
          </a:xfrm>
        </p:grpSpPr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10022B59-9112-4C06-92AD-3D2142235EFC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F3FD99A7-1B33-468E-A107-F3AB4DCC6C0B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052EAC7C-1D27-443B-A9B4-AD4FD80AB8DE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4ADA000B-4D8F-49FD-AACA-A49C9782332E}"/>
              </a:ext>
            </a:extLst>
          </p:cNvPr>
          <p:cNvGrpSpPr/>
          <p:nvPr/>
        </p:nvGrpSpPr>
        <p:grpSpPr>
          <a:xfrm>
            <a:off x="7735546" y="2564783"/>
            <a:ext cx="143693" cy="143693"/>
            <a:chOff x="3150514" y="356073"/>
            <a:chExt cx="405993" cy="405993"/>
          </a:xfrm>
        </p:grpSpPr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F73BFDB5-7849-4EA2-9986-ADD6E96E7E87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972D12F7-F1E2-456A-B96B-C469B0DE59B0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BBAD7AA2-3059-4FAB-80D5-DBB9197F1312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AFBC7860-A30C-4CBE-AA76-26F44802EF38}"/>
              </a:ext>
            </a:extLst>
          </p:cNvPr>
          <p:cNvGrpSpPr/>
          <p:nvPr/>
        </p:nvGrpSpPr>
        <p:grpSpPr>
          <a:xfrm>
            <a:off x="5651039" y="1173898"/>
            <a:ext cx="143693" cy="143693"/>
            <a:chOff x="3150514" y="356073"/>
            <a:chExt cx="405993" cy="405993"/>
          </a:xfrm>
        </p:grpSpPr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35DD78C2-23B1-42B2-B34B-E167E327287C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CD01F057-C050-45F5-844B-602248944CE3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F63D358E-3DFF-47F7-AB97-57C56ABAE431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E271085E-481C-4348-A251-648C35071305}"/>
              </a:ext>
            </a:extLst>
          </p:cNvPr>
          <p:cNvGrpSpPr/>
          <p:nvPr/>
        </p:nvGrpSpPr>
        <p:grpSpPr>
          <a:xfrm>
            <a:off x="6380329" y="1085893"/>
            <a:ext cx="143693" cy="143693"/>
            <a:chOff x="3150514" y="356073"/>
            <a:chExt cx="405993" cy="405993"/>
          </a:xfrm>
        </p:grpSpPr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EF2E4AE7-A12F-4C39-AFC8-0B5A2371158F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39D6D839-B8E9-4E52-96D3-FA3741E560F5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85D27757-2305-4B2E-85BD-9D6221685B8F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96E33C76-EF8E-41C2-8199-853E0229DCEF}"/>
              </a:ext>
            </a:extLst>
          </p:cNvPr>
          <p:cNvGrpSpPr/>
          <p:nvPr/>
        </p:nvGrpSpPr>
        <p:grpSpPr>
          <a:xfrm>
            <a:off x="6700990" y="1144662"/>
            <a:ext cx="143693" cy="143693"/>
            <a:chOff x="3150514" y="356073"/>
            <a:chExt cx="405993" cy="405993"/>
          </a:xfrm>
        </p:grpSpPr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16E5860A-5131-4FC7-88A4-46E51EB9B7CF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222FE78D-A4B9-4D15-936F-0B4EAD4B377C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B4747CCB-F305-4333-A329-128C62156640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29D2EA90-AF4A-4DAC-ABA9-D62382043318}"/>
              </a:ext>
            </a:extLst>
          </p:cNvPr>
          <p:cNvGrpSpPr/>
          <p:nvPr/>
        </p:nvGrpSpPr>
        <p:grpSpPr>
          <a:xfrm>
            <a:off x="7821391" y="1136916"/>
            <a:ext cx="143693" cy="143693"/>
            <a:chOff x="3150514" y="356073"/>
            <a:chExt cx="405993" cy="405993"/>
          </a:xfrm>
        </p:grpSpPr>
        <p:sp>
          <p:nvSpPr>
            <p:cNvPr id="196" name="Oval 195">
              <a:extLst>
                <a:ext uri="{FF2B5EF4-FFF2-40B4-BE49-F238E27FC236}">
                  <a16:creationId xmlns:a16="http://schemas.microsoft.com/office/drawing/2014/main" id="{F7BB2F86-5E6A-4271-8EAB-B2EDD4DFA1FD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05D2FAC7-4A69-4A27-AE5A-AD64367A8556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>
              <a:extLst>
                <a:ext uri="{FF2B5EF4-FFF2-40B4-BE49-F238E27FC236}">
                  <a16:creationId xmlns:a16="http://schemas.microsoft.com/office/drawing/2014/main" id="{541B0E40-4B3F-4978-B529-E66AC9EF7096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C36692D6-DEDB-4B6A-9815-F90DA0C76B8C}"/>
              </a:ext>
            </a:extLst>
          </p:cNvPr>
          <p:cNvGrpSpPr/>
          <p:nvPr/>
        </p:nvGrpSpPr>
        <p:grpSpPr>
          <a:xfrm>
            <a:off x="5145091" y="2573493"/>
            <a:ext cx="143693" cy="143693"/>
            <a:chOff x="3150514" y="356073"/>
            <a:chExt cx="405993" cy="405993"/>
          </a:xfrm>
        </p:grpSpPr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8BA08A12-1ED2-41A1-AC20-C74204C9351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>
              <a:extLst>
                <a:ext uri="{FF2B5EF4-FFF2-40B4-BE49-F238E27FC236}">
                  <a16:creationId xmlns:a16="http://schemas.microsoft.com/office/drawing/2014/main" id="{9B0D68BC-D3FB-45B2-939E-5F76E39F8C95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701487D4-7CB5-4A86-87AA-F8BEC925374D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56F73D43-E660-47D7-80F2-9BA083FCA2F8}"/>
              </a:ext>
            </a:extLst>
          </p:cNvPr>
          <p:cNvGrpSpPr/>
          <p:nvPr/>
        </p:nvGrpSpPr>
        <p:grpSpPr>
          <a:xfrm>
            <a:off x="5714999" y="2601174"/>
            <a:ext cx="143693" cy="143693"/>
            <a:chOff x="3150514" y="356073"/>
            <a:chExt cx="405993" cy="405993"/>
          </a:xfrm>
        </p:grpSpPr>
        <p:sp>
          <p:nvSpPr>
            <p:cNvPr id="204" name="Oval 203">
              <a:extLst>
                <a:ext uri="{FF2B5EF4-FFF2-40B4-BE49-F238E27FC236}">
                  <a16:creationId xmlns:a16="http://schemas.microsoft.com/office/drawing/2014/main" id="{15951695-9D1B-4E3C-9129-8EB3BF363FA4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>
              <a:extLst>
                <a:ext uri="{FF2B5EF4-FFF2-40B4-BE49-F238E27FC236}">
                  <a16:creationId xmlns:a16="http://schemas.microsoft.com/office/drawing/2014/main" id="{F694C551-52A3-451C-84D3-7BD2BAC6831F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5EAF1941-CB8B-47FE-92B9-2145FA43E26E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8058F690-1646-4F2C-96AA-E995C6B11E5F}"/>
              </a:ext>
            </a:extLst>
          </p:cNvPr>
          <p:cNvGrpSpPr/>
          <p:nvPr/>
        </p:nvGrpSpPr>
        <p:grpSpPr>
          <a:xfrm>
            <a:off x="8261413" y="1144661"/>
            <a:ext cx="143693" cy="143693"/>
            <a:chOff x="3150514" y="356073"/>
            <a:chExt cx="405993" cy="405993"/>
          </a:xfrm>
        </p:grpSpPr>
        <p:sp>
          <p:nvSpPr>
            <p:cNvPr id="208" name="Oval 207">
              <a:extLst>
                <a:ext uri="{FF2B5EF4-FFF2-40B4-BE49-F238E27FC236}">
                  <a16:creationId xmlns:a16="http://schemas.microsoft.com/office/drawing/2014/main" id="{4C470C22-351C-4493-8BC6-0BB248E2249F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11185255-FB7C-41D0-A892-7C4CC52A24B9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C85EE23F-D635-41FB-AAB0-D96487635868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E84FA8DF-7AEA-4F53-A071-6403EC371FB6}"/>
              </a:ext>
            </a:extLst>
          </p:cNvPr>
          <p:cNvGrpSpPr/>
          <p:nvPr/>
        </p:nvGrpSpPr>
        <p:grpSpPr>
          <a:xfrm>
            <a:off x="6690392" y="2566709"/>
            <a:ext cx="143693" cy="143693"/>
            <a:chOff x="3150514" y="356073"/>
            <a:chExt cx="405993" cy="405993"/>
          </a:xfrm>
        </p:grpSpPr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53860249-2769-4F9F-925E-893837D9C21E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A0A10AFB-B5B3-44E3-80F6-B79A6280BA2B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F2A62729-7CF0-4D3D-998A-99168E8A1C7A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42FD7321-796A-4DCA-979A-E5696C1DE599}"/>
              </a:ext>
            </a:extLst>
          </p:cNvPr>
          <p:cNvGrpSpPr/>
          <p:nvPr/>
        </p:nvGrpSpPr>
        <p:grpSpPr>
          <a:xfrm>
            <a:off x="9220841" y="1125471"/>
            <a:ext cx="143693" cy="143693"/>
            <a:chOff x="3150514" y="356073"/>
            <a:chExt cx="405993" cy="405993"/>
          </a:xfrm>
        </p:grpSpPr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1A768A63-2378-4299-BD28-ED4C3A29B8E1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C5E8C2D0-FE2B-4218-8D2C-40F09545ADC7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>
              <a:extLst>
                <a:ext uri="{FF2B5EF4-FFF2-40B4-BE49-F238E27FC236}">
                  <a16:creationId xmlns:a16="http://schemas.microsoft.com/office/drawing/2014/main" id="{72D4017A-956C-4E4B-B9B5-18FE50D5D985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9" name="Group 218">
            <a:extLst>
              <a:ext uri="{FF2B5EF4-FFF2-40B4-BE49-F238E27FC236}">
                <a16:creationId xmlns:a16="http://schemas.microsoft.com/office/drawing/2014/main" id="{53B93B56-D75C-4EDE-9903-05A4A3A92457}"/>
              </a:ext>
            </a:extLst>
          </p:cNvPr>
          <p:cNvGrpSpPr/>
          <p:nvPr/>
        </p:nvGrpSpPr>
        <p:grpSpPr>
          <a:xfrm>
            <a:off x="7852053" y="2432939"/>
            <a:ext cx="91440" cy="91440"/>
            <a:chOff x="3150514" y="356073"/>
            <a:chExt cx="405993" cy="405993"/>
          </a:xfrm>
        </p:grpSpPr>
        <p:sp>
          <p:nvSpPr>
            <p:cNvPr id="220" name="Oval 219">
              <a:extLst>
                <a:ext uri="{FF2B5EF4-FFF2-40B4-BE49-F238E27FC236}">
                  <a16:creationId xmlns:a16="http://schemas.microsoft.com/office/drawing/2014/main" id="{D9D4E6A7-BF15-4271-B57F-AFEA065068D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A4559B73-5B62-4AB4-A059-70958D94A45F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id="{B7979579-8E60-4B24-9339-715A75CD5102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02DABE20-B660-4480-BC10-572A30A3D979}"/>
              </a:ext>
            </a:extLst>
          </p:cNvPr>
          <p:cNvGrpSpPr/>
          <p:nvPr/>
        </p:nvGrpSpPr>
        <p:grpSpPr>
          <a:xfrm>
            <a:off x="7475982" y="2584218"/>
            <a:ext cx="91440" cy="91440"/>
            <a:chOff x="3150514" y="356073"/>
            <a:chExt cx="405993" cy="405993"/>
          </a:xfrm>
        </p:grpSpPr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4C359457-CFBA-4F60-B99D-9E4373D45135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>
              <a:extLst>
                <a:ext uri="{FF2B5EF4-FFF2-40B4-BE49-F238E27FC236}">
                  <a16:creationId xmlns:a16="http://schemas.microsoft.com/office/drawing/2014/main" id="{483101E4-CDE3-4931-8C28-037BD9C7C65C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>
              <a:extLst>
                <a:ext uri="{FF2B5EF4-FFF2-40B4-BE49-F238E27FC236}">
                  <a16:creationId xmlns:a16="http://schemas.microsoft.com/office/drawing/2014/main" id="{22128F49-A72B-4EC4-BDF5-307518B4A009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7" name="Group 226">
            <a:extLst>
              <a:ext uri="{FF2B5EF4-FFF2-40B4-BE49-F238E27FC236}">
                <a16:creationId xmlns:a16="http://schemas.microsoft.com/office/drawing/2014/main" id="{5A47A94F-4DB3-4D81-B9ED-B7C63A692FAD}"/>
              </a:ext>
            </a:extLst>
          </p:cNvPr>
          <p:cNvGrpSpPr/>
          <p:nvPr/>
        </p:nvGrpSpPr>
        <p:grpSpPr>
          <a:xfrm>
            <a:off x="8162973" y="2478659"/>
            <a:ext cx="91440" cy="91440"/>
            <a:chOff x="3150514" y="356073"/>
            <a:chExt cx="405993" cy="405993"/>
          </a:xfrm>
        </p:grpSpPr>
        <p:sp>
          <p:nvSpPr>
            <p:cNvPr id="228" name="Oval 227">
              <a:extLst>
                <a:ext uri="{FF2B5EF4-FFF2-40B4-BE49-F238E27FC236}">
                  <a16:creationId xmlns:a16="http://schemas.microsoft.com/office/drawing/2014/main" id="{DD5CDA91-1E11-4939-AC3C-2019464A84F0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>
              <a:extLst>
                <a:ext uri="{FF2B5EF4-FFF2-40B4-BE49-F238E27FC236}">
                  <a16:creationId xmlns:a16="http://schemas.microsoft.com/office/drawing/2014/main" id="{948C11D3-3D28-4558-AB88-52373C78248D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>
              <a:extLst>
                <a:ext uri="{FF2B5EF4-FFF2-40B4-BE49-F238E27FC236}">
                  <a16:creationId xmlns:a16="http://schemas.microsoft.com/office/drawing/2014/main" id="{018D3EDC-3429-40A7-AB4E-25F623590AD6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1" name="Group 230">
            <a:extLst>
              <a:ext uri="{FF2B5EF4-FFF2-40B4-BE49-F238E27FC236}">
                <a16:creationId xmlns:a16="http://schemas.microsoft.com/office/drawing/2014/main" id="{85B5F82A-AE35-4D4B-BE25-13CAAC8C3ACC}"/>
              </a:ext>
            </a:extLst>
          </p:cNvPr>
          <p:cNvGrpSpPr/>
          <p:nvPr/>
        </p:nvGrpSpPr>
        <p:grpSpPr>
          <a:xfrm>
            <a:off x="8430709" y="2611187"/>
            <a:ext cx="91440" cy="91440"/>
            <a:chOff x="3150514" y="356073"/>
            <a:chExt cx="405993" cy="405993"/>
          </a:xfrm>
        </p:grpSpPr>
        <p:sp>
          <p:nvSpPr>
            <p:cNvPr id="232" name="Oval 231">
              <a:extLst>
                <a:ext uri="{FF2B5EF4-FFF2-40B4-BE49-F238E27FC236}">
                  <a16:creationId xmlns:a16="http://schemas.microsoft.com/office/drawing/2014/main" id="{F0934A57-C28D-457E-A7B1-5A95A64351F4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CB264482-8009-408A-9F19-D54B0E29590D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8AAA6CBD-0B5A-4659-9A7C-92A4A8B10FD1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5" name="Group 234">
            <a:extLst>
              <a:ext uri="{FF2B5EF4-FFF2-40B4-BE49-F238E27FC236}">
                <a16:creationId xmlns:a16="http://schemas.microsoft.com/office/drawing/2014/main" id="{4A3FEA74-92FC-4E3A-BE44-4115A8C4AA74}"/>
              </a:ext>
            </a:extLst>
          </p:cNvPr>
          <p:cNvGrpSpPr/>
          <p:nvPr/>
        </p:nvGrpSpPr>
        <p:grpSpPr>
          <a:xfrm>
            <a:off x="9232033" y="2611187"/>
            <a:ext cx="91440" cy="91440"/>
            <a:chOff x="3150514" y="356073"/>
            <a:chExt cx="405993" cy="405993"/>
          </a:xfrm>
        </p:grpSpPr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CA3BCA2F-EE35-4ECC-A0BA-C1B63E6D5980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>
              <a:extLst>
                <a:ext uri="{FF2B5EF4-FFF2-40B4-BE49-F238E27FC236}">
                  <a16:creationId xmlns:a16="http://schemas.microsoft.com/office/drawing/2014/main" id="{B109BA56-29AD-45CE-A67C-97C8120CA290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>
              <a:extLst>
                <a:ext uri="{FF2B5EF4-FFF2-40B4-BE49-F238E27FC236}">
                  <a16:creationId xmlns:a16="http://schemas.microsoft.com/office/drawing/2014/main" id="{EB09BEB5-F228-49F3-A480-C2552AA37D70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9" name="Group 238">
            <a:extLst>
              <a:ext uri="{FF2B5EF4-FFF2-40B4-BE49-F238E27FC236}">
                <a16:creationId xmlns:a16="http://schemas.microsoft.com/office/drawing/2014/main" id="{B20D8466-4169-45F6-B06D-81CB179C3CF5}"/>
              </a:ext>
            </a:extLst>
          </p:cNvPr>
          <p:cNvGrpSpPr/>
          <p:nvPr/>
        </p:nvGrpSpPr>
        <p:grpSpPr>
          <a:xfrm>
            <a:off x="8518084" y="1069592"/>
            <a:ext cx="91440" cy="91440"/>
            <a:chOff x="3150514" y="356073"/>
            <a:chExt cx="405993" cy="405993"/>
          </a:xfrm>
        </p:grpSpPr>
        <p:sp>
          <p:nvSpPr>
            <p:cNvPr id="240" name="Oval 239">
              <a:extLst>
                <a:ext uri="{FF2B5EF4-FFF2-40B4-BE49-F238E27FC236}">
                  <a16:creationId xmlns:a16="http://schemas.microsoft.com/office/drawing/2014/main" id="{425C1285-556D-45D6-BE70-D7708FB86DC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79E2BC7F-DC12-4AD6-917B-5C6A3E4394D6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17843A0F-2D65-4BE6-AA54-43F13AA262D6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58A87B4C-C2FD-480C-A5A2-2AE331CE037C}"/>
              </a:ext>
            </a:extLst>
          </p:cNvPr>
          <p:cNvGrpSpPr/>
          <p:nvPr/>
        </p:nvGrpSpPr>
        <p:grpSpPr>
          <a:xfrm>
            <a:off x="7509058" y="923407"/>
            <a:ext cx="91440" cy="91440"/>
            <a:chOff x="3150514" y="356073"/>
            <a:chExt cx="405993" cy="405993"/>
          </a:xfrm>
        </p:grpSpPr>
        <p:sp>
          <p:nvSpPr>
            <p:cNvPr id="244" name="Oval 243">
              <a:extLst>
                <a:ext uri="{FF2B5EF4-FFF2-40B4-BE49-F238E27FC236}">
                  <a16:creationId xmlns:a16="http://schemas.microsoft.com/office/drawing/2014/main" id="{0C054B9C-205C-4E9E-B66E-B114977C4F03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B3A9D6CD-5478-4D1C-A608-E7CEAE3E1DEA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>
              <a:extLst>
                <a:ext uri="{FF2B5EF4-FFF2-40B4-BE49-F238E27FC236}">
                  <a16:creationId xmlns:a16="http://schemas.microsoft.com/office/drawing/2014/main" id="{37D9EC68-B408-4064-9AB0-E5E22A04C4EB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7" name="Group 246">
            <a:extLst>
              <a:ext uri="{FF2B5EF4-FFF2-40B4-BE49-F238E27FC236}">
                <a16:creationId xmlns:a16="http://schemas.microsoft.com/office/drawing/2014/main" id="{96F23B1E-BF7C-41C1-8AAF-F4500979EA09}"/>
              </a:ext>
            </a:extLst>
          </p:cNvPr>
          <p:cNvGrpSpPr/>
          <p:nvPr/>
        </p:nvGrpSpPr>
        <p:grpSpPr>
          <a:xfrm>
            <a:off x="9012690" y="1145071"/>
            <a:ext cx="91440" cy="91440"/>
            <a:chOff x="3150514" y="356073"/>
            <a:chExt cx="405993" cy="405993"/>
          </a:xfrm>
        </p:grpSpPr>
        <p:sp>
          <p:nvSpPr>
            <p:cNvPr id="248" name="Oval 247">
              <a:extLst>
                <a:ext uri="{FF2B5EF4-FFF2-40B4-BE49-F238E27FC236}">
                  <a16:creationId xmlns:a16="http://schemas.microsoft.com/office/drawing/2014/main" id="{5F156180-4386-40EE-90C9-5132F434DE7A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>
              <a:extLst>
                <a:ext uri="{FF2B5EF4-FFF2-40B4-BE49-F238E27FC236}">
                  <a16:creationId xmlns:a16="http://schemas.microsoft.com/office/drawing/2014/main" id="{978D6E90-DC42-4829-BAAF-B9A82EC55C11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>
              <a:extLst>
                <a:ext uri="{FF2B5EF4-FFF2-40B4-BE49-F238E27FC236}">
                  <a16:creationId xmlns:a16="http://schemas.microsoft.com/office/drawing/2014/main" id="{E5D859F4-4A0F-4FE1-8D8A-B30188824618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746836D5-7340-4F0D-B957-C2DB78C841F9}"/>
              </a:ext>
            </a:extLst>
          </p:cNvPr>
          <p:cNvGrpSpPr/>
          <p:nvPr/>
        </p:nvGrpSpPr>
        <p:grpSpPr>
          <a:xfrm>
            <a:off x="5736748" y="982673"/>
            <a:ext cx="91440" cy="91440"/>
            <a:chOff x="3150514" y="356073"/>
            <a:chExt cx="405993" cy="405993"/>
          </a:xfrm>
        </p:grpSpPr>
        <p:sp>
          <p:nvSpPr>
            <p:cNvPr id="252" name="Oval 251">
              <a:extLst>
                <a:ext uri="{FF2B5EF4-FFF2-40B4-BE49-F238E27FC236}">
                  <a16:creationId xmlns:a16="http://schemas.microsoft.com/office/drawing/2014/main" id="{0B25EB59-A028-4111-96DA-A7082F8BF9C5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Oval 252">
              <a:extLst>
                <a:ext uri="{FF2B5EF4-FFF2-40B4-BE49-F238E27FC236}">
                  <a16:creationId xmlns:a16="http://schemas.microsoft.com/office/drawing/2014/main" id="{65CF25C2-1E02-4F82-8843-C05A230378A5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Oval 253">
              <a:extLst>
                <a:ext uri="{FF2B5EF4-FFF2-40B4-BE49-F238E27FC236}">
                  <a16:creationId xmlns:a16="http://schemas.microsoft.com/office/drawing/2014/main" id="{4FFA41D1-6782-4CE3-977F-9E4F1FC4F179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785A46D0-22AD-4311-BE64-6F8BF38D239C}"/>
              </a:ext>
            </a:extLst>
          </p:cNvPr>
          <p:cNvGrpSpPr/>
          <p:nvPr/>
        </p:nvGrpSpPr>
        <p:grpSpPr>
          <a:xfrm>
            <a:off x="5240526" y="1182586"/>
            <a:ext cx="91440" cy="91440"/>
            <a:chOff x="3150514" y="356073"/>
            <a:chExt cx="405993" cy="405993"/>
          </a:xfrm>
        </p:grpSpPr>
        <p:sp>
          <p:nvSpPr>
            <p:cNvPr id="256" name="Oval 255">
              <a:extLst>
                <a:ext uri="{FF2B5EF4-FFF2-40B4-BE49-F238E27FC236}">
                  <a16:creationId xmlns:a16="http://schemas.microsoft.com/office/drawing/2014/main" id="{99013D1A-88DD-44BE-AF94-DD588CDBD100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256">
              <a:extLst>
                <a:ext uri="{FF2B5EF4-FFF2-40B4-BE49-F238E27FC236}">
                  <a16:creationId xmlns:a16="http://schemas.microsoft.com/office/drawing/2014/main" id="{86910FEE-2E00-4918-B5CA-B647CCDCF069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2D3EC4F9-C504-4092-B43A-B46CBFBF5DEF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9" name="Group 258">
            <a:extLst>
              <a:ext uri="{FF2B5EF4-FFF2-40B4-BE49-F238E27FC236}">
                <a16:creationId xmlns:a16="http://schemas.microsoft.com/office/drawing/2014/main" id="{91006D25-8A81-463C-A32B-8618AADF9233}"/>
              </a:ext>
            </a:extLst>
          </p:cNvPr>
          <p:cNvGrpSpPr/>
          <p:nvPr/>
        </p:nvGrpSpPr>
        <p:grpSpPr>
          <a:xfrm>
            <a:off x="8468883" y="2497522"/>
            <a:ext cx="91440" cy="91440"/>
            <a:chOff x="3150514" y="356073"/>
            <a:chExt cx="405993" cy="405993"/>
          </a:xfrm>
        </p:grpSpPr>
        <p:sp>
          <p:nvSpPr>
            <p:cNvPr id="260" name="Oval 259">
              <a:extLst>
                <a:ext uri="{FF2B5EF4-FFF2-40B4-BE49-F238E27FC236}">
                  <a16:creationId xmlns:a16="http://schemas.microsoft.com/office/drawing/2014/main" id="{364771EF-9E88-402C-A9A2-4BD984C06966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>
              <a:extLst>
                <a:ext uri="{FF2B5EF4-FFF2-40B4-BE49-F238E27FC236}">
                  <a16:creationId xmlns:a16="http://schemas.microsoft.com/office/drawing/2014/main" id="{E20C7E41-424C-4E10-AC13-2BB3BEFCBD12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837A83A2-BAC1-49E7-AC4D-1AA6B1943689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3" name="Group 262">
            <a:extLst>
              <a:ext uri="{FF2B5EF4-FFF2-40B4-BE49-F238E27FC236}">
                <a16:creationId xmlns:a16="http://schemas.microsoft.com/office/drawing/2014/main" id="{9E8393C7-8609-493E-B606-C5134662DAD9}"/>
              </a:ext>
            </a:extLst>
          </p:cNvPr>
          <p:cNvGrpSpPr/>
          <p:nvPr/>
        </p:nvGrpSpPr>
        <p:grpSpPr>
          <a:xfrm>
            <a:off x="5745661" y="2488365"/>
            <a:ext cx="91440" cy="91440"/>
            <a:chOff x="3150514" y="356073"/>
            <a:chExt cx="405993" cy="405993"/>
          </a:xfrm>
        </p:grpSpPr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86589AF1-F324-4589-AC80-0C8F1E2B1A53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2CBB550E-250F-445F-B768-2E4C99F5528C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58C4938A-9F1D-45EE-9947-97476A38BAC3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7" name="Group 266">
            <a:extLst>
              <a:ext uri="{FF2B5EF4-FFF2-40B4-BE49-F238E27FC236}">
                <a16:creationId xmlns:a16="http://schemas.microsoft.com/office/drawing/2014/main" id="{C31B7EBF-92B6-4410-8C18-A6D62B4BD7B3}"/>
              </a:ext>
            </a:extLst>
          </p:cNvPr>
          <p:cNvGrpSpPr/>
          <p:nvPr/>
        </p:nvGrpSpPr>
        <p:grpSpPr>
          <a:xfrm>
            <a:off x="7583166" y="1095985"/>
            <a:ext cx="91440" cy="91440"/>
            <a:chOff x="3150514" y="356073"/>
            <a:chExt cx="405993" cy="405993"/>
          </a:xfrm>
        </p:grpSpPr>
        <p:sp>
          <p:nvSpPr>
            <p:cNvPr id="268" name="Oval 267">
              <a:extLst>
                <a:ext uri="{FF2B5EF4-FFF2-40B4-BE49-F238E27FC236}">
                  <a16:creationId xmlns:a16="http://schemas.microsoft.com/office/drawing/2014/main" id="{0B2689BC-4A8F-48D6-9F01-DFF8810BB01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>
              <a:extLst>
                <a:ext uri="{FF2B5EF4-FFF2-40B4-BE49-F238E27FC236}">
                  <a16:creationId xmlns:a16="http://schemas.microsoft.com/office/drawing/2014/main" id="{FDB9CE28-DCEE-4C22-A030-FCECC7C9CD7D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>
              <a:extLst>
                <a:ext uri="{FF2B5EF4-FFF2-40B4-BE49-F238E27FC236}">
                  <a16:creationId xmlns:a16="http://schemas.microsoft.com/office/drawing/2014/main" id="{988D74E6-6D6C-4FDC-9F6E-CEACDA2DE38B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1" name="Group 270">
            <a:extLst>
              <a:ext uri="{FF2B5EF4-FFF2-40B4-BE49-F238E27FC236}">
                <a16:creationId xmlns:a16="http://schemas.microsoft.com/office/drawing/2014/main" id="{9F3291C1-BE2D-4A29-8696-4DAEE216D224}"/>
              </a:ext>
            </a:extLst>
          </p:cNvPr>
          <p:cNvGrpSpPr/>
          <p:nvPr/>
        </p:nvGrpSpPr>
        <p:grpSpPr>
          <a:xfrm>
            <a:off x="5374302" y="2592295"/>
            <a:ext cx="91440" cy="91440"/>
            <a:chOff x="3150514" y="356073"/>
            <a:chExt cx="405993" cy="405993"/>
          </a:xfrm>
        </p:grpSpPr>
        <p:sp>
          <p:nvSpPr>
            <p:cNvPr id="272" name="Oval 271">
              <a:extLst>
                <a:ext uri="{FF2B5EF4-FFF2-40B4-BE49-F238E27FC236}">
                  <a16:creationId xmlns:a16="http://schemas.microsoft.com/office/drawing/2014/main" id="{8CC7A48A-FA14-473A-9491-9B4CF9EC4040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>
              <a:extLst>
                <a:ext uri="{FF2B5EF4-FFF2-40B4-BE49-F238E27FC236}">
                  <a16:creationId xmlns:a16="http://schemas.microsoft.com/office/drawing/2014/main" id="{93B2CB32-1F06-47CF-87C1-69455A13E1C3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>
              <a:extLst>
                <a:ext uri="{FF2B5EF4-FFF2-40B4-BE49-F238E27FC236}">
                  <a16:creationId xmlns:a16="http://schemas.microsoft.com/office/drawing/2014/main" id="{33208689-B53F-4166-B8A1-95E5F040A608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5" name="Group 274">
            <a:extLst>
              <a:ext uri="{FF2B5EF4-FFF2-40B4-BE49-F238E27FC236}">
                <a16:creationId xmlns:a16="http://schemas.microsoft.com/office/drawing/2014/main" id="{B19C4CD4-40A2-4A6D-9B4A-6A37AD5E7D95}"/>
              </a:ext>
            </a:extLst>
          </p:cNvPr>
          <p:cNvGrpSpPr/>
          <p:nvPr/>
        </p:nvGrpSpPr>
        <p:grpSpPr>
          <a:xfrm>
            <a:off x="6432737" y="2574417"/>
            <a:ext cx="91440" cy="91440"/>
            <a:chOff x="3150514" y="356073"/>
            <a:chExt cx="405993" cy="405993"/>
          </a:xfrm>
        </p:grpSpPr>
        <p:sp>
          <p:nvSpPr>
            <p:cNvPr id="276" name="Oval 275">
              <a:extLst>
                <a:ext uri="{FF2B5EF4-FFF2-40B4-BE49-F238E27FC236}">
                  <a16:creationId xmlns:a16="http://schemas.microsoft.com/office/drawing/2014/main" id="{A51E8960-1BF9-4412-B857-CF2F60AEF3D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>
              <a:extLst>
                <a:ext uri="{FF2B5EF4-FFF2-40B4-BE49-F238E27FC236}">
                  <a16:creationId xmlns:a16="http://schemas.microsoft.com/office/drawing/2014/main" id="{40AA9D20-12C0-4C9E-929F-FB9F710F6291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>
              <a:extLst>
                <a:ext uri="{FF2B5EF4-FFF2-40B4-BE49-F238E27FC236}">
                  <a16:creationId xmlns:a16="http://schemas.microsoft.com/office/drawing/2014/main" id="{4E5A13F9-BC0A-4EDB-967C-8185A83CDA3C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9" name="Group 278">
            <a:extLst>
              <a:ext uri="{FF2B5EF4-FFF2-40B4-BE49-F238E27FC236}">
                <a16:creationId xmlns:a16="http://schemas.microsoft.com/office/drawing/2014/main" id="{71C47034-EF4B-46EF-AD9F-071564C3CEE2}"/>
              </a:ext>
            </a:extLst>
          </p:cNvPr>
          <p:cNvGrpSpPr/>
          <p:nvPr/>
        </p:nvGrpSpPr>
        <p:grpSpPr>
          <a:xfrm>
            <a:off x="6727551" y="2431107"/>
            <a:ext cx="91440" cy="91440"/>
            <a:chOff x="3150514" y="356073"/>
            <a:chExt cx="405993" cy="405993"/>
          </a:xfrm>
        </p:grpSpPr>
        <p:sp>
          <p:nvSpPr>
            <p:cNvPr id="280" name="Oval 279">
              <a:extLst>
                <a:ext uri="{FF2B5EF4-FFF2-40B4-BE49-F238E27FC236}">
                  <a16:creationId xmlns:a16="http://schemas.microsoft.com/office/drawing/2014/main" id="{01AB0317-3122-4C32-83F5-862F055C0F81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>
              <a:extLst>
                <a:ext uri="{FF2B5EF4-FFF2-40B4-BE49-F238E27FC236}">
                  <a16:creationId xmlns:a16="http://schemas.microsoft.com/office/drawing/2014/main" id="{CA2AFD34-8ABE-415E-9278-0B6E01036C72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>
              <a:extLst>
                <a:ext uri="{FF2B5EF4-FFF2-40B4-BE49-F238E27FC236}">
                  <a16:creationId xmlns:a16="http://schemas.microsoft.com/office/drawing/2014/main" id="{C49D6D0A-4BA2-4984-A7B5-1B546F6FCF70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3" name="Group 282">
            <a:extLst>
              <a:ext uri="{FF2B5EF4-FFF2-40B4-BE49-F238E27FC236}">
                <a16:creationId xmlns:a16="http://schemas.microsoft.com/office/drawing/2014/main" id="{AE773EA9-3C8A-49CD-8524-0FB2099EE941}"/>
              </a:ext>
            </a:extLst>
          </p:cNvPr>
          <p:cNvGrpSpPr/>
          <p:nvPr/>
        </p:nvGrpSpPr>
        <p:grpSpPr>
          <a:xfrm>
            <a:off x="6155558" y="1202640"/>
            <a:ext cx="91440" cy="91440"/>
            <a:chOff x="3150514" y="356073"/>
            <a:chExt cx="405993" cy="405993"/>
          </a:xfrm>
        </p:grpSpPr>
        <p:sp>
          <p:nvSpPr>
            <p:cNvPr id="284" name="Oval 283">
              <a:extLst>
                <a:ext uri="{FF2B5EF4-FFF2-40B4-BE49-F238E27FC236}">
                  <a16:creationId xmlns:a16="http://schemas.microsoft.com/office/drawing/2014/main" id="{51A81837-2AEB-4900-9D1B-C0C99EC0182D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>
              <a:extLst>
                <a:ext uri="{FF2B5EF4-FFF2-40B4-BE49-F238E27FC236}">
                  <a16:creationId xmlns:a16="http://schemas.microsoft.com/office/drawing/2014/main" id="{453EF2A6-E7CC-4B56-A08B-7E00D90FC8E8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>
              <a:extLst>
                <a:ext uri="{FF2B5EF4-FFF2-40B4-BE49-F238E27FC236}">
                  <a16:creationId xmlns:a16="http://schemas.microsoft.com/office/drawing/2014/main" id="{96EFEBD7-7A78-4787-B723-87C6CFA79E46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7" name="Group 286">
            <a:extLst>
              <a:ext uri="{FF2B5EF4-FFF2-40B4-BE49-F238E27FC236}">
                <a16:creationId xmlns:a16="http://schemas.microsoft.com/office/drawing/2014/main" id="{91D95F13-825C-457F-906B-4B1EBDC82058}"/>
              </a:ext>
            </a:extLst>
          </p:cNvPr>
          <p:cNvGrpSpPr/>
          <p:nvPr/>
        </p:nvGrpSpPr>
        <p:grpSpPr>
          <a:xfrm>
            <a:off x="5994919" y="1040464"/>
            <a:ext cx="91440" cy="91440"/>
            <a:chOff x="3150514" y="356073"/>
            <a:chExt cx="405993" cy="405993"/>
          </a:xfrm>
        </p:grpSpPr>
        <p:sp>
          <p:nvSpPr>
            <p:cNvPr id="288" name="Oval 287">
              <a:extLst>
                <a:ext uri="{FF2B5EF4-FFF2-40B4-BE49-F238E27FC236}">
                  <a16:creationId xmlns:a16="http://schemas.microsoft.com/office/drawing/2014/main" id="{95302A8E-B857-496F-B805-985FB7EBE32D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>
              <a:extLst>
                <a:ext uri="{FF2B5EF4-FFF2-40B4-BE49-F238E27FC236}">
                  <a16:creationId xmlns:a16="http://schemas.microsoft.com/office/drawing/2014/main" id="{AE283425-8B37-41B6-96F8-C5AC914A7738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7AFBE9F9-474A-489C-B9CA-73A4E29E93C6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29F85330-5F7E-44FF-80B6-1A0A24E9A14A}"/>
              </a:ext>
            </a:extLst>
          </p:cNvPr>
          <p:cNvGrpSpPr/>
          <p:nvPr/>
        </p:nvGrpSpPr>
        <p:grpSpPr>
          <a:xfrm>
            <a:off x="4875405" y="725979"/>
            <a:ext cx="4589865" cy="2045057"/>
            <a:chOff x="6175697" y="3219494"/>
            <a:chExt cx="4589865" cy="2045057"/>
          </a:xfrm>
        </p:grpSpPr>
        <p:sp>
          <p:nvSpPr>
            <p:cNvPr id="291" name="TextBox 290">
              <a:extLst>
                <a:ext uri="{FF2B5EF4-FFF2-40B4-BE49-F238E27FC236}">
                  <a16:creationId xmlns:a16="http://schemas.microsoft.com/office/drawing/2014/main" id="{A825CAA3-FF78-4BF0-9DF9-958F32B89538}"/>
                </a:ext>
              </a:extLst>
            </p:cNvPr>
            <p:cNvSpPr txBox="1"/>
            <p:nvPr/>
          </p:nvSpPr>
          <p:spPr>
            <a:xfrm>
              <a:off x="6175697" y="3219494"/>
              <a:ext cx="4589865" cy="606467"/>
            </a:xfrm>
            <a:custGeom>
              <a:avLst/>
              <a:gdLst/>
              <a:ahLst/>
              <a:cxnLst/>
              <a:rect l="l" t="t" r="r" b="b"/>
              <a:pathLst>
                <a:path w="4589865" h="606467">
                  <a:moveTo>
                    <a:pt x="1317334" y="278785"/>
                  </a:moveTo>
                  <a:cubicBezTo>
                    <a:pt x="1303158" y="279454"/>
                    <a:pt x="1291382" y="284701"/>
                    <a:pt x="1282006" y="294523"/>
                  </a:cubicBezTo>
                  <a:cubicBezTo>
                    <a:pt x="1269505" y="307620"/>
                    <a:pt x="1263254" y="325083"/>
                    <a:pt x="1263254" y="346911"/>
                  </a:cubicBezTo>
                  <a:cubicBezTo>
                    <a:pt x="1263254" y="366358"/>
                    <a:pt x="1268810" y="379851"/>
                    <a:pt x="1279923" y="387392"/>
                  </a:cubicBezTo>
                  <a:cubicBezTo>
                    <a:pt x="1286669" y="391361"/>
                    <a:pt x="1300957" y="394536"/>
                    <a:pt x="1322785" y="396917"/>
                  </a:cubicBezTo>
                  <a:cubicBezTo>
                    <a:pt x="1346201" y="399298"/>
                    <a:pt x="1366838" y="397314"/>
                    <a:pt x="1384698" y="390964"/>
                  </a:cubicBezTo>
                  <a:cubicBezTo>
                    <a:pt x="1407716" y="382630"/>
                    <a:pt x="1419225" y="367548"/>
                    <a:pt x="1419225" y="345720"/>
                  </a:cubicBezTo>
                  <a:cubicBezTo>
                    <a:pt x="1419225" y="310001"/>
                    <a:pt x="1390254" y="287975"/>
                    <a:pt x="1332310" y="279640"/>
                  </a:cubicBezTo>
                  <a:cubicBezTo>
                    <a:pt x="1327051" y="278847"/>
                    <a:pt x="1322059" y="278561"/>
                    <a:pt x="1317334" y="278785"/>
                  </a:cubicBezTo>
                  <a:close/>
                  <a:moveTo>
                    <a:pt x="4569436" y="165933"/>
                  </a:moveTo>
                  <a:lnTo>
                    <a:pt x="4589865" y="167877"/>
                  </a:lnTo>
                  <a:lnTo>
                    <a:pt x="4586436" y="224128"/>
                  </a:lnTo>
                  <a:cubicBezTo>
                    <a:pt x="4581773" y="264113"/>
                    <a:pt x="4574778" y="305834"/>
                    <a:pt x="4565452" y="349292"/>
                  </a:cubicBezTo>
                  <a:cubicBezTo>
                    <a:pt x="4540052" y="464783"/>
                    <a:pt x="4506317" y="533442"/>
                    <a:pt x="4464249" y="555270"/>
                  </a:cubicBezTo>
                  <a:cubicBezTo>
                    <a:pt x="4443611" y="587020"/>
                    <a:pt x="4379318" y="602895"/>
                    <a:pt x="4271368" y="602895"/>
                  </a:cubicBezTo>
                  <a:cubicBezTo>
                    <a:pt x="4156671" y="602895"/>
                    <a:pt x="4091187" y="585829"/>
                    <a:pt x="4074914" y="551698"/>
                  </a:cubicBezTo>
                  <a:cubicBezTo>
                    <a:pt x="4026099" y="516773"/>
                    <a:pt x="3989983" y="453869"/>
                    <a:pt x="3966568" y="362984"/>
                  </a:cubicBezTo>
                  <a:cubicBezTo>
                    <a:pt x="3958035" y="329250"/>
                    <a:pt x="3951635" y="293878"/>
                    <a:pt x="3947369" y="256870"/>
                  </a:cubicBezTo>
                  <a:lnTo>
                    <a:pt x="3942676" y="171860"/>
                  </a:lnTo>
                  <a:lnTo>
                    <a:pt x="3971534" y="191586"/>
                  </a:lnTo>
                  <a:cubicBezTo>
                    <a:pt x="3984235" y="199835"/>
                    <a:pt x="3997342" y="207281"/>
                    <a:pt x="4011497" y="212428"/>
                  </a:cubicBezTo>
                  <a:cubicBezTo>
                    <a:pt x="4041029" y="223167"/>
                    <a:pt x="4073490" y="222760"/>
                    <a:pt x="4104487" y="227926"/>
                  </a:cubicBezTo>
                  <a:lnTo>
                    <a:pt x="4211554" y="218193"/>
                  </a:lnTo>
                  <a:lnTo>
                    <a:pt x="4214739" y="251140"/>
                  </a:lnTo>
                  <a:cubicBezTo>
                    <a:pt x="4222924" y="287603"/>
                    <a:pt x="4243388" y="306429"/>
                    <a:pt x="4276130" y="307620"/>
                  </a:cubicBezTo>
                  <a:cubicBezTo>
                    <a:pt x="4320183" y="309208"/>
                    <a:pt x="4342210" y="274283"/>
                    <a:pt x="4342210" y="202845"/>
                  </a:cubicBezTo>
                  <a:lnTo>
                    <a:pt x="4342107" y="201239"/>
                  </a:lnTo>
                  <a:lnTo>
                    <a:pt x="4460948" y="181432"/>
                  </a:lnTo>
                  <a:cubicBezTo>
                    <a:pt x="4497031" y="175735"/>
                    <a:pt x="4533273" y="171099"/>
                    <a:pt x="4569436" y="165933"/>
                  </a:cubicBezTo>
                  <a:close/>
                  <a:moveTo>
                    <a:pt x="1250944" y="125403"/>
                  </a:moveTo>
                  <a:lnTo>
                    <a:pt x="1284030" y="137986"/>
                  </a:lnTo>
                  <a:cubicBezTo>
                    <a:pt x="1352859" y="164149"/>
                    <a:pt x="1424193" y="189295"/>
                    <a:pt x="1485273" y="196930"/>
                  </a:cubicBezTo>
                  <a:cubicBezTo>
                    <a:pt x="1526363" y="202066"/>
                    <a:pt x="1567692" y="204649"/>
                    <a:pt x="1609080" y="206594"/>
                  </a:cubicBezTo>
                  <a:lnTo>
                    <a:pt x="1690365" y="210413"/>
                  </a:lnTo>
                  <a:lnTo>
                    <a:pt x="1692474" y="278450"/>
                  </a:lnTo>
                  <a:cubicBezTo>
                    <a:pt x="1692474" y="405450"/>
                    <a:pt x="1681758" y="492961"/>
                    <a:pt x="1660327" y="540983"/>
                  </a:cubicBezTo>
                  <a:cubicBezTo>
                    <a:pt x="1653183" y="579876"/>
                    <a:pt x="1622426" y="599323"/>
                    <a:pt x="1568054" y="599323"/>
                  </a:cubicBezTo>
                  <a:cubicBezTo>
                    <a:pt x="1524794" y="599323"/>
                    <a:pt x="1500387" y="586623"/>
                    <a:pt x="1494830" y="561223"/>
                  </a:cubicBezTo>
                  <a:cubicBezTo>
                    <a:pt x="1455540" y="578289"/>
                    <a:pt x="1412479" y="586822"/>
                    <a:pt x="1365647" y="586822"/>
                  </a:cubicBezTo>
                  <a:cubicBezTo>
                    <a:pt x="1265635" y="586822"/>
                    <a:pt x="1186657" y="560826"/>
                    <a:pt x="1128713" y="508836"/>
                  </a:cubicBezTo>
                  <a:cubicBezTo>
                    <a:pt x="1088232" y="456051"/>
                    <a:pt x="1067991" y="394734"/>
                    <a:pt x="1067991" y="324884"/>
                  </a:cubicBezTo>
                  <a:cubicBezTo>
                    <a:pt x="1067991" y="266544"/>
                    <a:pt x="1085454" y="221101"/>
                    <a:pt x="1120379" y="188558"/>
                  </a:cubicBezTo>
                  <a:cubicBezTo>
                    <a:pt x="1155800" y="155518"/>
                    <a:pt x="1195016" y="134868"/>
                    <a:pt x="1238027" y="126608"/>
                  </a:cubicBezTo>
                  <a:close/>
                  <a:moveTo>
                    <a:pt x="2047510" y="122633"/>
                  </a:moveTo>
                  <a:lnTo>
                    <a:pt x="2053084" y="167871"/>
                  </a:lnTo>
                  <a:cubicBezTo>
                    <a:pt x="2056359" y="208253"/>
                    <a:pt x="2057996" y="262972"/>
                    <a:pt x="2057996" y="332028"/>
                  </a:cubicBezTo>
                  <a:cubicBezTo>
                    <a:pt x="2057996" y="454265"/>
                    <a:pt x="2052638" y="532450"/>
                    <a:pt x="2041922" y="566581"/>
                  </a:cubicBezTo>
                  <a:cubicBezTo>
                    <a:pt x="2030810" y="593172"/>
                    <a:pt x="1991519" y="606467"/>
                    <a:pt x="1924050" y="606467"/>
                  </a:cubicBezTo>
                  <a:cubicBezTo>
                    <a:pt x="1862138" y="606467"/>
                    <a:pt x="1825824" y="594362"/>
                    <a:pt x="1815108" y="570153"/>
                  </a:cubicBezTo>
                  <a:cubicBezTo>
                    <a:pt x="1797249" y="529275"/>
                    <a:pt x="1788319" y="440573"/>
                    <a:pt x="1788319" y="304048"/>
                  </a:cubicBezTo>
                  <a:cubicBezTo>
                    <a:pt x="1788319" y="272993"/>
                    <a:pt x="1788828" y="245137"/>
                    <a:pt x="1789845" y="220481"/>
                  </a:cubicBezTo>
                  <a:lnTo>
                    <a:pt x="1791367" y="199076"/>
                  </a:lnTo>
                  <a:lnTo>
                    <a:pt x="1857919" y="183786"/>
                  </a:lnTo>
                  <a:cubicBezTo>
                    <a:pt x="1899476" y="174239"/>
                    <a:pt x="1940805" y="163907"/>
                    <a:pt x="1981219" y="150435"/>
                  </a:cubicBezTo>
                  <a:cubicBezTo>
                    <a:pt x="2003745" y="142927"/>
                    <a:pt x="2025605" y="133272"/>
                    <a:pt x="2047191" y="122794"/>
                  </a:cubicBezTo>
                  <a:close/>
                  <a:moveTo>
                    <a:pt x="3493133" y="63680"/>
                  </a:moveTo>
                  <a:lnTo>
                    <a:pt x="3492699" y="66519"/>
                  </a:lnTo>
                  <a:cubicBezTo>
                    <a:pt x="3482380" y="130019"/>
                    <a:pt x="3477221" y="177445"/>
                    <a:pt x="3477221" y="208798"/>
                  </a:cubicBezTo>
                  <a:cubicBezTo>
                    <a:pt x="3477221" y="273092"/>
                    <a:pt x="3499049" y="306033"/>
                    <a:pt x="3542705" y="307620"/>
                  </a:cubicBezTo>
                  <a:cubicBezTo>
                    <a:pt x="3586758" y="309208"/>
                    <a:pt x="3608785" y="274283"/>
                    <a:pt x="3608785" y="202845"/>
                  </a:cubicBezTo>
                  <a:cubicBezTo>
                    <a:pt x="3608785" y="185383"/>
                    <a:pt x="3607446" y="164447"/>
                    <a:pt x="3604767" y="140040"/>
                  </a:cubicBezTo>
                  <a:lnTo>
                    <a:pt x="3594016" y="65450"/>
                  </a:lnTo>
                  <a:lnTo>
                    <a:pt x="3710083" y="85024"/>
                  </a:lnTo>
                  <a:lnTo>
                    <a:pt x="3859555" y="116791"/>
                  </a:lnTo>
                  <a:lnTo>
                    <a:pt x="3853012" y="224128"/>
                  </a:lnTo>
                  <a:cubicBezTo>
                    <a:pt x="3848349" y="264113"/>
                    <a:pt x="3841354" y="305834"/>
                    <a:pt x="3832027" y="349292"/>
                  </a:cubicBezTo>
                  <a:cubicBezTo>
                    <a:pt x="3806627" y="464783"/>
                    <a:pt x="3772893" y="533442"/>
                    <a:pt x="3730824" y="555270"/>
                  </a:cubicBezTo>
                  <a:cubicBezTo>
                    <a:pt x="3710186" y="587020"/>
                    <a:pt x="3645893" y="602895"/>
                    <a:pt x="3537943" y="602895"/>
                  </a:cubicBezTo>
                  <a:cubicBezTo>
                    <a:pt x="3423246" y="602895"/>
                    <a:pt x="3357761" y="585829"/>
                    <a:pt x="3341489" y="551698"/>
                  </a:cubicBezTo>
                  <a:cubicBezTo>
                    <a:pt x="3292674" y="516773"/>
                    <a:pt x="3256558" y="453869"/>
                    <a:pt x="3233143" y="362984"/>
                  </a:cubicBezTo>
                  <a:cubicBezTo>
                    <a:pt x="3216077" y="295515"/>
                    <a:pt x="3207544" y="221498"/>
                    <a:pt x="3207544" y="140933"/>
                  </a:cubicBezTo>
                  <a:lnTo>
                    <a:pt x="3207917" y="137791"/>
                  </a:lnTo>
                  <a:lnTo>
                    <a:pt x="3236581" y="134937"/>
                  </a:lnTo>
                  <a:cubicBezTo>
                    <a:pt x="3305673" y="122142"/>
                    <a:pt x="3369890" y="89985"/>
                    <a:pt x="3438059" y="72943"/>
                  </a:cubicBezTo>
                  <a:cubicBezTo>
                    <a:pt x="3455779" y="68513"/>
                    <a:pt x="3473860" y="65930"/>
                    <a:pt x="3492032" y="63809"/>
                  </a:cubicBezTo>
                  <a:close/>
                  <a:moveTo>
                    <a:pt x="2576544" y="55493"/>
                  </a:moveTo>
                  <a:lnTo>
                    <a:pt x="2601151" y="57445"/>
                  </a:lnTo>
                  <a:cubicBezTo>
                    <a:pt x="2642480" y="72943"/>
                    <a:pt x="2683263" y="89982"/>
                    <a:pt x="2725137" y="103940"/>
                  </a:cubicBezTo>
                  <a:cubicBezTo>
                    <a:pt x="2745237" y="110640"/>
                    <a:pt x="2771018" y="116540"/>
                    <a:pt x="2799051" y="121709"/>
                  </a:cubicBezTo>
                  <a:lnTo>
                    <a:pt x="2818785" y="124731"/>
                  </a:lnTo>
                  <a:lnTo>
                    <a:pt x="2800053" y="139444"/>
                  </a:lnTo>
                  <a:cubicBezTo>
                    <a:pt x="2782789" y="162265"/>
                    <a:pt x="2774157" y="187565"/>
                    <a:pt x="2774157" y="215347"/>
                  </a:cubicBezTo>
                  <a:cubicBezTo>
                    <a:pt x="2774157" y="247890"/>
                    <a:pt x="2789635" y="285197"/>
                    <a:pt x="2820591" y="327265"/>
                  </a:cubicBezTo>
                  <a:cubicBezTo>
                    <a:pt x="2855516" y="349094"/>
                    <a:pt x="2889251" y="360008"/>
                    <a:pt x="2921794" y="360008"/>
                  </a:cubicBezTo>
                  <a:cubicBezTo>
                    <a:pt x="2957513" y="360008"/>
                    <a:pt x="2996407" y="347109"/>
                    <a:pt x="3038475" y="321312"/>
                  </a:cubicBezTo>
                  <a:cubicBezTo>
                    <a:pt x="3053160" y="314962"/>
                    <a:pt x="3067844" y="311787"/>
                    <a:pt x="3082529" y="311787"/>
                  </a:cubicBezTo>
                  <a:cubicBezTo>
                    <a:pt x="3107135" y="311787"/>
                    <a:pt x="3126681" y="320022"/>
                    <a:pt x="3141167" y="336493"/>
                  </a:cubicBezTo>
                  <a:cubicBezTo>
                    <a:pt x="3155653" y="352963"/>
                    <a:pt x="3161705" y="373501"/>
                    <a:pt x="3159324" y="398108"/>
                  </a:cubicBezTo>
                  <a:cubicBezTo>
                    <a:pt x="3155355" y="445336"/>
                    <a:pt x="3144441" y="480062"/>
                    <a:pt x="3126582" y="502287"/>
                  </a:cubicBezTo>
                  <a:cubicBezTo>
                    <a:pt x="3108722" y="524512"/>
                    <a:pt x="3073400" y="546737"/>
                    <a:pt x="3020616" y="568962"/>
                  </a:cubicBezTo>
                  <a:cubicBezTo>
                    <a:pt x="2984897" y="583647"/>
                    <a:pt x="2948186" y="590989"/>
                    <a:pt x="2910483" y="590989"/>
                  </a:cubicBezTo>
                  <a:cubicBezTo>
                    <a:pt x="2883099" y="590989"/>
                    <a:pt x="2843411" y="584837"/>
                    <a:pt x="2791421" y="572534"/>
                  </a:cubicBezTo>
                  <a:cubicBezTo>
                    <a:pt x="2721571" y="546340"/>
                    <a:pt x="2682875" y="531259"/>
                    <a:pt x="2675335" y="527291"/>
                  </a:cubicBezTo>
                  <a:cubicBezTo>
                    <a:pt x="2650332" y="513400"/>
                    <a:pt x="2623543" y="490183"/>
                    <a:pt x="2594968" y="457639"/>
                  </a:cubicBezTo>
                  <a:cubicBezTo>
                    <a:pt x="2545358" y="400092"/>
                    <a:pt x="2520554" y="321312"/>
                    <a:pt x="2520554" y="221300"/>
                  </a:cubicBezTo>
                  <a:cubicBezTo>
                    <a:pt x="2520554" y="188756"/>
                    <a:pt x="2524125" y="158990"/>
                    <a:pt x="2531269" y="132003"/>
                  </a:cubicBezTo>
                  <a:cubicBezTo>
                    <a:pt x="2543473" y="107694"/>
                    <a:pt x="2556521" y="84924"/>
                    <a:pt x="2570411" y="63691"/>
                  </a:cubicBezTo>
                  <a:close/>
                  <a:moveTo>
                    <a:pt x="834033" y="44492"/>
                  </a:moveTo>
                  <a:cubicBezTo>
                    <a:pt x="895946" y="44492"/>
                    <a:pt x="935435" y="59573"/>
                    <a:pt x="952500" y="89736"/>
                  </a:cubicBezTo>
                  <a:cubicBezTo>
                    <a:pt x="965597" y="113151"/>
                    <a:pt x="972146" y="193915"/>
                    <a:pt x="972146" y="332028"/>
                  </a:cubicBezTo>
                  <a:cubicBezTo>
                    <a:pt x="972146" y="454265"/>
                    <a:pt x="966788" y="532450"/>
                    <a:pt x="956072" y="566581"/>
                  </a:cubicBezTo>
                  <a:cubicBezTo>
                    <a:pt x="944960" y="593172"/>
                    <a:pt x="905669" y="606467"/>
                    <a:pt x="838201" y="606467"/>
                  </a:cubicBezTo>
                  <a:cubicBezTo>
                    <a:pt x="776288" y="606467"/>
                    <a:pt x="739974" y="594362"/>
                    <a:pt x="729258" y="570153"/>
                  </a:cubicBezTo>
                  <a:cubicBezTo>
                    <a:pt x="711399" y="529275"/>
                    <a:pt x="702469" y="440573"/>
                    <a:pt x="702469" y="304048"/>
                  </a:cubicBezTo>
                  <a:cubicBezTo>
                    <a:pt x="702469" y="179826"/>
                    <a:pt x="710605" y="106801"/>
                    <a:pt x="726877" y="84973"/>
                  </a:cubicBezTo>
                  <a:cubicBezTo>
                    <a:pt x="741561" y="57986"/>
                    <a:pt x="777280" y="44492"/>
                    <a:pt x="834033" y="44492"/>
                  </a:cubicBezTo>
                  <a:close/>
                  <a:moveTo>
                    <a:pt x="303146" y="0"/>
                  </a:moveTo>
                  <a:lnTo>
                    <a:pt x="297359" y="8476"/>
                  </a:lnTo>
                  <a:cubicBezTo>
                    <a:pt x="289025" y="25938"/>
                    <a:pt x="282179" y="46476"/>
                    <a:pt x="276821" y="70090"/>
                  </a:cubicBezTo>
                  <a:cubicBezTo>
                    <a:pt x="272058" y="113350"/>
                    <a:pt x="269677" y="148672"/>
                    <a:pt x="269677" y="176056"/>
                  </a:cubicBezTo>
                  <a:cubicBezTo>
                    <a:pt x="269677" y="215347"/>
                    <a:pt x="274043" y="243525"/>
                    <a:pt x="282774" y="260590"/>
                  </a:cubicBezTo>
                  <a:cubicBezTo>
                    <a:pt x="310555" y="313375"/>
                    <a:pt x="341511" y="339767"/>
                    <a:pt x="375643" y="339767"/>
                  </a:cubicBezTo>
                  <a:cubicBezTo>
                    <a:pt x="394296" y="339767"/>
                    <a:pt x="410072" y="332028"/>
                    <a:pt x="422970" y="316550"/>
                  </a:cubicBezTo>
                  <a:cubicBezTo>
                    <a:pt x="435869" y="301072"/>
                    <a:pt x="442318" y="283609"/>
                    <a:pt x="442318" y="264162"/>
                  </a:cubicBezTo>
                  <a:cubicBezTo>
                    <a:pt x="442318" y="252653"/>
                    <a:pt x="439936" y="241937"/>
                    <a:pt x="435174" y="232015"/>
                  </a:cubicBezTo>
                  <a:cubicBezTo>
                    <a:pt x="395486" y="197884"/>
                    <a:pt x="376833" y="163356"/>
                    <a:pt x="379215" y="128431"/>
                  </a:cubicBezTo>
                  <a:cubicBezTo>
                    <a:pt x="393899" y="104222"/>
                    <a:pt x="406797" y="90530"/>
                    <a:pt x="417910" y="87355"/>
                  </a:cubicBezTo>
                  <a:cubicBezTo>
                    <a:pt x="420688" y="86561"/>
                    <a:pt x="441524" y="86164"/>
                    <a:pt x="480418" y="86164"/>
                  </a:cubicBezTo>
                  <a:cubicBezTo>
                    <a:pt x="513755" y="90133"/>
                    <a:pt x="540147" y="103428"/>
                    <a:pt x="559594" y="126050"/>
                  </a:cubicBezTo>
                  <a:cubicBezTo>
                    <a:pt x="576660" y="152244"/>
                    <a:pt x="593726" y="178636"/>
                    <a:pt x="610791" y="205226"/>
                  </a:cubicBezTo>
                  <a:cubicBezTo>
                    <a:pt x="620713" y="236183"/>
                    <a:pt x="625674" y="267933"/>
                    <a:pt x="625674" y="300476"/>
                  </a:cubicBezTo>
                  <a:cubicBezTo>
                    <a:pt x="625674" y="375486"/>
                    <a:pt x="603647" y="440970"/>
                    <a:pt x="559594" y="496930"/>
                  </a:cubicBezTo>
                  <a:cubicBezTo>
                    <a:pt x="515541" y="552889"/>
                    <a:pt x="457399" y="588211"/>
                    <a:pt x="385168" y="602895"/>
                  </a:cubicBezTo>
                  <a:cubicBezTo>
                    <a:pt x="298252" y="602895"/>
                    <a:pt x="224235" y="583051"/>
                    <a:pt x="163116" y="543364"/>
                  </a:cubicBezTo>
                  <a:cubicBezTo>
                    <a:pt x="128985" y="521139"/>
                    <a:pt x="88900" y="483237"/>
                    <a:pt x="42863" y="429659"/>
                  </a:cubicBezTo>
                  <a:cubicBezTo>
                    <a:pt x="14288" y="374493"/>
                    <a:pt x="0" y="299683"/>
                    <a:pt x="0" y="205226"/>
                  </a:cubicBezTo>
                  <a:cubicBezTo>
                    <a:pt x="0" y="177644"/>
                    <a:pt x="1241" y="148225"/>
                    <a:pt x="3721" y="116971"/>
                  </a:cubicBezTo>
                  <a:lnTo>
                    <a:pt x="13078" y="33761"/>
                  </a:lnTo>
                  <a:lnTo>
                    <a:pt x="51960" y="23540"/>
                  </a:lnTo>
                  <a:cubicBezTo>
                    <a:pt x="78500" y="18394"/>
                    <a:pt x="107847" y="14182"/>
                    <a:pt x="138821" y="10738"/>
                  </a:cubicBezTo>
                  <a:close/>
                </a:path>
              </a:pathLst>
            </a:custGeom>
            <a:solidFill>
              <a:srgbClr val="F8D093">
                <a:alpha val="20000"/>
              </a:srgbClr>
            </a:solidFill>
            <a:ln>
              <a:noFill/>
            </a:ln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9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  <p:sp>
          <p:nvSpPr>
            <p:cNvPr id="292" name="TextBox 291">
              <a:extLst>
                <a:ext uri="{FF2B5EF4-FFF2-40B4-BE49-F238E27FC236}">
                  <a16:creationId xmlns:a16="http://schemas.microsoft.com/office/drawing/2014/main" id="{3B2A0DC4-3162-49E8-B87B-A4169E0FFAB8}"/>
                </a:ext>
              </a:extLst>
            </p:cNvPr>
            <p:cNvSpPr txBox="1"/>
            <p:nvPr/>
          </p:nvSpPr>
          <p:spPr>
            <a:xfrm>
              <a:off x="6340950" y="4759099"/>
              <a:ext cx="4391025" cy="505452"/>
            </a:xfrm>
            <a:custGeom>
              <a:avLst/>
              <a:gdLst/>
              <a:ahLst/>
              <a:cxnLst/>
              <a:rect l="l" t="t" r="r" b="b"/>
              <a:pathLst>
                <a:path w="4391025" h="505452">
                  <a:moveTo>
                    <a:pt x="4015885" y="181342"/>
                  </a:moveTo>
                  <a:cubicBezTo>
                    <a:pt x="4001709" y="182011"/>
                    <a:pt x="3989933" y="187257"/>
                    <a:pt x="3980557" y="197080"/>
                  </a:cubicBezTo>
                  <a:cubicBezTo>
                    <a:pt x="3968055" y="210177"/>
                    <a:pt x="3961805" y="227640"/>
                    <a:pt x="3961805" y="249468"/>
                  </a:cubicBezTo>
                  <a:cubicBezTo>
                    <a:pt x="3961805" y="268915"/>
                    <a:pt x="3967361" y="282408"/>
                    <a:pt x="3978473" y="289949"/>
                  </a:cubicBezTo>
                  <a:cubicBezTo>
                    <a:pt x="3985220" y="293918"/>
                    <a:pt x="3999507" y="297093"/>
                    <a:pt x="4021335" y="299474"/>
                  </a:cubicBezTo>
                  <a:cubicBezTo>
                    <a:pt x="4044751" y="301855"/>
                    <a:pt x="4065389" y="299871"/>
                    <a:pt x="4083248" y="293521"/>
                  </a:cubicBezTo>
                  <a:cubicBezTo>
                    <a:pt x="4106267" y="285186"/>
                    <a:pt x="4117777" y="270105"/>
                    <a:pt x="4117777" y="248277"/>
                  </a:cubicBezTo>
                  <a:cubicBezTo>
                    <a:pt x="4117777" y="212558"/>
                    <a:pt x="4088805" y="190532"/>
                    <a:pt x="4030861" y="182197"/>
                  </a:cubicBezTo>
                  <a:cubicBezTo>
                    <a:pt x="4025602" y="181404"/>
                    <a:pt x="4020610" y="181118"/>
                    <a:pt x="4015885" y="181342"/>
                  </a:cubicBezTo>
                  <a:close/>
                  <a:moveTo>
                    <a:pt x="1482235" y="181342"/>
                  </a:moveTo>
                  <a:cubicBezTo>
                    <a:pt x="1468059" y="182011"/>
                    <a:pt x="1456283" y="187257"/>
                    <a:pt x="1446907" y="197080"/>
                  </a:cubicBezTo>
                  <a:cubicBezTo>
                    <a:pt x="1434406" y="210177"/>
                    <a:pt x="1428155" y="227640"/>
                    <a:pt x="1428155" y="249468"/>
                  </a:cubicBezTo>
                  <a:cubicBezTo>
                    <a:pt x="1428155" y="268915"/>
                    <a:pt x="1433711" y="282408"/>
                    <a:pt x="1444823" y="289949"/>
                  </a:cubicBezTo>
                  <a:cubicBezTo>
                    <a:pt x="1451570" y="293918"/>
                    <a:pt x="1465858" y="297093"/>
                    <a:pt x="1487686" y="299474"/>
                  </a:cubicBezTo>
                  <a:cubicBezTo>
                    <a:pt x="1511101" y="301855"/>
                    <a:pt x="1531739" y="299871"/>
                    <a:pt x="1549598" y="293521"/>
                  </a:cubicBezTo>
                  <a:cubicBezTo>
                    <a:pt x="1572617" y="285186"/>
                    <a:pt x="1584127" y="270105"/>
                    <a:pt x="1584127" y="248277"/>
                  </a:cubicBezTo>
                  <a:cubicBezTo>
                    <a:pt x="1584127" y="212558"/>
                    <a:pt x="1555155" y="190532"/>
                    <a:pt x="1497211" y="182197"/>
                  </a:cubicBezTo>
                  <a:cubicBezTo>
                    <a:pt x="1491952" y="181404"/>
                    <a:pt x="1486960" y="181118"/>
                    <a:pt x="1482235" y="181342"/>
                  </a:cubicBezTo>
                  <a:close/>
                  <a:moveTo>
                    <a:pt x="2821629" y="106530"/>
                  </a:moveTo>
                  <a:lnTo>
                    <a:pt x="2855565" y="118499"/>
                  </a:lnTo>
                  <a:cubicBezTo>
                    <a:pt x="2876302" y="128619"/>
                    <a:pt x="2893020" y="140129"/>
                    <a:pt x="2905720" y="153027"/>
                  </a:cubicBezTo>
                  <a:cubicBezTo>
                    <a:pt x="2934692" y="183190"/>
                    <a:pt x="2949178" y="226250"/>
                    <a:pt x="2949178" y="282210"/>
                  </a:cubicBezTo>
                  <a:cubicBezTo>
                    <a:pt x="2949178" y="378254"/>
                    <a:pt x="2901751" y="442944"/>
                    <a:pt x="2806898" y="476282"/>
                  </a:cubicBezTo>
                  <a:cubicBezTo>
                    <a:pt x="2756495" y="494141"/>
                    <a:pt x="2694979" y="503071"/>
                    <a:pt x="2622351" y="503071"/>
                  </a:cubicBezTo>
                  <a:cubicBezTo>
                    <a:pt x="2561629" y="503071"/>
                    <a:pt x="2504479" y="494935"/>
                    <a:pt x="2450901" y="478663"/>
                  </a:cubicBezTo>
                  <a:cubicBezTo>
                    <a:pt x="2384226" y="457629"/>
                    <a:pt x="2335807" y="427069"/>
                    <a:pt x="2305645" y="386985"/>
                  </a:cubicBezTo>
                  <a:cubicBezTo>
                    <a:pt x="2305645" y="344122"/>
                    <a:pt x="2308026" y="314555"/>
                    <a:pt x="2312789" y="298283"/>
                  </a:cubicBezTo>
                  <a:cubicBezTo>
                    <a:pt x="2325886" y="254230"/>
                    <a:pt x="2352675" y="232204"/>
                    <a:pt x="2393156" y="232204"/>
                  </a:cubicBezTo>
                  <a:cubicBezTo>
                    <a:pt x="2411412" y="232204"/>
                    <a:pt x="2440781" y="242423"/>
                    <a:pt x="2481262" y="262862"/>
                  </a:cubicBezTo>
                  <a:cubicBezTo>
                    <a:pt x="2521743" y="283301"/>
                    <a:pt x="2551708" y="293521"/>
                    <a:pt x="2571155" y="293521"/>
                  </a:cubicBezTo>
                  <a:cubicBezTo>
                    <a:pt x="2590205" y="293521"/>
                    <a:pt x="2607270" y="286972"/>
                    <a:pt x="2622351" y="273875"/>
                  </a:cubicBezTo>
                  <a:cubicBezTo>
                    <a:pt x="2624336" y="268319"/>
                    <a:pt x="2625328" y="263358"/>
                    <a:pt x="2625328" y="258993"/>
                  </a:cubicBezTo>
                  <a:cubicBezTo>
                    <a:pt x="2625328" y="233990"/>
                    <a:pt x="2586633" y="216130"/>
                    <a:pt x="2509242" y="205415"/>
                  </a:cubicBezTo>
                  <a:lnTo>
                    <a:pt x="2495581" y="201336"/>
                  </a:lnTo>
                  <a:lnTo>
                    <a:pt x="2527898" y="202576"/>
                  </a:lnTo>
                  <a:cubicBezTo>
                    <a:pt x="2584725" y="187078"/>
                    <a:pt x="2642028" y="173231"/>
                    <a:pt x="2698379" y="156081"/>
                  </a:cubicBezTo>
                  <a:cubicBezTo>
                    <a:pt x="2729636" y="146568"/>
                    <a:pt x="2759795" y="131070"/>
                    <a:pt x="2790307" y="117950"/>
                  </a:cubicBezTo>
                  <a:close/>
                  <a:moveTo>
                    <a:pt x="3023124" y="99722"/>
                  </a:moveTo>
                  <a:lnTo>
                    <a:pt x="3051370" y="100869"/>
                  </a:lnTo>
                  <a:cubicBezTo>
                    <a:pt x="3106951" y="105066"/>
                    <a:pt x="3162456" y="110878"/>
                    <a:pt x="3217932" y="117336"/>
                  </a:cubicBezTo>
                  <a:lnTo>
                    <a:pt x="3291140" y="126286"/>
                  </a:lnTo>
                  <a:lnTo>
                    <a:pt x="3293790" y="153697"/>
                  </a:lnTo>
                  <a:cubicBezTo>
                    <a:pt x="3301975" y="190160"/>
                    <a:pt x="3322439" y="208987"/>
                    <a:pt x="3355181" y="210177"/>
                  </a:cubicBezTo>
                  <a:cubicBezTo>
                    <a:pt x="3388221" y="211368"/>
                    <a:pt x="3408871" y="192020"/>
                    <a:pt x="3417131" y="152134"/>
                  </a:cubicBezTo>
                  <a:lnTo>
                    <a:pt x="3418079" y="141410"/>
                  </a:lnTo>
                  <a:lnTo>
                    <a:pt x="3550786" y="156081"/>
                  </a:lnTo>
                  <a:cubicBezTo>
                    <a:pt x="3580723" y="166967"/>
                    <a:pt x="3609601" y="179152"/>
                    <a:pt x="3638172" y="190346"/>
                  </a:cubicBezTo>
                  <a:lnTo>
                    <a:pt x="3653939" y="195567"/>
                  </a:lnTo>
                  <a:lnTo>
                    <a:pt x="3644503" y="251849"/>
                  </a:lnTo>
                  <a:cubicBezTo>
                    <a:pt x="3619103" y="367340"/>
                    <a:pt x="3585369" y="435999"/>
                    <a:pt x="3543300" y="457827"/>
                  </a:cubicBezTo>
                  <a:cubicBezTo>
                    <a:pt x="3522662" y="489577"/>
                    <a:pt x="3458369" y="505452"/>
                    <a:pt x="3350419" y="505452"/>
                  </a:cubicBezTo>
                  <a:cubicBezTo>
                    <a:pt x="3235722" y="505452"/>
                    <a:pt x="3170237" y="488386"/>
                    <a:pt x="3153965" y="454255"/>
                  </a:cubicBezTo>
                  <a:cubicBezTo>
                    <a:pt x="3105150" y="419330"/>
                    <a:pt x="3069034" y="356426"/>
                    <a:pt x="3045619" y="265541"/>
                  </a:cubicBezTo>
                  <a:cubicBezTo>
                    <a:pt x="3037086" y="231807"/>
                    <a:pt x="3030686" y="196435"/>
                    <a:pt x="3026420" y="159427"/>
                  </a:cubicBezTo>
                  <a:close/>
                  <a:moveTo>
                    <a:pt x="537453" y="67853"/>
                  </a:moveTo>
                  <a:lnTo>
                    <a:pt x="590635" y="68903"/>
                  </a:lnTo>
                  <a:lnTo>
                    <a:pt x="845373" y="77283"/>
                  </a:lnTo>
                  <a:lnTo>
                    <a:pt x="816769" y="99449"/>
                  </a:lnTo>
                  <a:cubicBezTo>
                    <a:pt x="805259" y="110958"/>
                    <a:pt x="799505" y="131199"/>
                    <a:pt x="799505" y="160171"/>
                  </a:cubicBezTo>
                  <a:cubicBezTo>
                    <a:pt x="799505" y="186365"/>
                    <a:pt x="804862" y="225854"/>
                    <a:pt x="815578" y="278638"/>
                  </a:cubicBezTo>
                  <a:cubicBezTo>
                    <a:pt x="826294" y="331423"/>
                    <a:pt x="831651" y="370911"/>
                    <a:pt x="831651" y="397105"/>
                  </a:cubicBezTo>
                  <a:cubicBezTo>
                    <a:pt x="831651" y="422108"/>
                    <a:pt x="826294" y="439174"/>
                    <a:pt x="815578" y="448302"/>
                  </a:cubicBezTo>
                  <a:cubicBezTo>
                    <a:pt x="799306" y="482433"/>
                    <a:pt x="762397" y="499499"/>
                    <a:pt x="704850" y="499499"/>
                  </a:cubicBezTo>
                  <a:cubicBezTo>
                    <a:pt x="644525" y="499499"/>
                    <a:pt x="607814" y="482433"/>
                    <a:pt x="594717" y="448302"/>
                  </a:cubicBezTo>
                  <a:cubicBezTo>
                    <a:pt x="575270" y="436793"/>
                    <a:pt x="559792" y="370911"/>
                    <a:pt x="548283" y="250658"/>
                  </a:cubicBezTo>
                  <a:cubicBezTo>
                    <a:pt x="544314" y="208788"/>
                    <a:pt x="541337" y="169547"/>
                    <a:pt x="539353" y="132935"/>
                  </a:cubicBezTo>
                  <a:close/>
                  <a:moveTo>
                    <a:pt x="218922" y="64586"/>
                  </a:moveTo>
                  <a:lnTo>
                    <a:pt x="217475" y="79097"/>
                  </a:lnTo>
                  <a:cubicBezTo>
                    <a:pt x="216557" y="94848"/>
                    <a:pt x="216098" y="112546"/>
                    <a:pt x="216098" y="132191"/>
                  </a:cubicBezTo>
                  <a:cubicBezTo>
                    <a:pt x="216098" y="210376"/>
                    <a:pt x="226616" y="253437"/>
                    <a:pt x="247650" y="261374"/>
                  </a:cubicBezTo>
                  <a:cubicBezTo>
                    <a:pt x="256778" y="264946"/>
                    <a:pt x="264517" y="266732"/>
                    <a:pt x="270867" y="266732"/>
                  </a:cubicBezTo>
                  <a:cubicBezTo>
                    <a:pt x="279995" y="266732"/>
                    <a:pt x="294481" y="259985"/>
                    <a:pt x="314325" y="246491"/>
                  </a:cubicBezTo>
                  <a:cubicBezTo>
                    <a:pt x="334169" y="232997"/>
                    <a:pt x="353020" y="226250"/>
                    <a:pt x="370880" y="226250"/>
                  </a:cubicBezTo>
                  <a:cubicBezTo>
                    <a:pt x="379611" y="226250"/>
                    <a:pt x="389334" y="227441"/>
                    <a:pt x="400050" y="229822"/>
                  </a:cubicBezTo>
                  <a:cubicBezTo>
                    <a:pt x="443309" y="247682"/>
                    <a:pt x="464939" y="281416"/>
                    <a:pt x="464939" y="331025"/>
                  </a:cubicBezTo>
                  <a:cubicBezTo>
                    <a:pt x="464939" y="381429"/>
                    <a:pt x="437158" y="421711"/>
                    <a:pt x="381595" y="451874"/>
                  </a:cubicBezTo>
                  <a:cubicBezTo>
                    <a:pt x="321667" y="484418"/>
                    <a:pt x="258762" y="500690"/>
                    <a:pt x="192881" y="500690"/>
                  </a:cubicBezTo>
                  <a:cubicBezTo>
                    <a:pt x="111522" y="500690"/>
                    <a:pt x="53777" y="468543"/>
                    <a:pt x="19645" y="404249"/>
                  </a:cubicBezTo>
                  <a:cubicBezTo>
                    <a:pt x="6548" y="380040"/>
                    <a:pt x="0" y="343130"/>
                    <a:pt x="0" y="293521"/>
                  </a:cubicBezTo>
                  <a:cubicBezTo>
                    <a:pt x="0" y="263358"/>
                    <a:pt x="3870" y="218214"/>
                    <a:pt x="11609" y="158087"/>
                  </a:cubicBezTo>
                  <a:lnTo>
                    <a:pt x="17760" y="102302"/>
                  </a:lnTo>
                  <a:lnTo>
                    <a:pt x="94664" y="78589"/>
                  </a:lnTo>
                  <a:cubicBezTo>
                    <a:pt x="127448" y="70875"/>
                    <a:pt x="160978" y="67001"/>
                    <a:pt x="194732" y="65055"/>
                  </a:cubicBezTo>
                  <a:close/>
                  <a:moveTo>
                    <a:pt x="4182201" y="32471"/>
                  </a:moveTo>
                  <a:lnTo>
                    <a:pt x="4279833" y="35667"/>
                  </a:lnTo>
                  <a:cubicBezTo>
                    <a:pt x="4298019" y="36263"/>
                    <a:pt x="4316152" y="37206"/>
                    <a:pt x="4334155" y="39020"/>
                  </a:cubicBezTo>
                  <a:lnTo>
                    <a:pt x="4385265" y="47204"/>
                  </a:lnTo>
                  <a:lnTo>
                    <a:pt x="4387602" y="70576"/>
                  </a:lnTo>
                  <a:cubicBezTo>
                    <a:pt x="4389884" y="106097"/>
                    <a:pt x="4391025" y="142907"/>
                    <a:pt x="4391025" y="181007"/>
                  </a:cubicBezTo>
                  <a:cubicBezTo>
                    <a:pt x="4391025" y="308007"/>
                    <a:pt x="4380309" y="395518"/>
                    <a:pt x="4358878" y="443540"/>
                  </a:cubicBezTo>
                  <a:cubicBezTo>
                    <a:pt x="4351734" y="482433"/>
                    <a:pt x="4320977" y="501880"/>
                    <a:pt x="4266605" y="501880"/>
                  </a:cubicBezTo>
                  <a:cubicBezTo>
                    <a:pt x="4223345" y="501880"/>
                    <a:pt x="4198937" y="489180"/>
                    <a:pt x="4193381" y="463780"/>
                  </a:cubicBezTo>
                  <a:cubicBezTo>
                    <a:pt x="4154091" y="480846"/>
                    <a:pt x="4111029" y="489379"/>
                    <a:pt x="4064198" y="489379"/>
                  </a:cubicBezTo>
                  <a:cubicBezTo>
                    <a:pt x="3964185" y="489379"/>
                    <a:pt x="3885208" y="463383"/>
                    <a:pt x="3827264" y="411393"/>
                  </a:cubicBezTo>
                  <a:cubicBezTo>
                    <a:pt x="3786783" y="358608"/>
                    <a:pt x="3766542" y="297291"/>
                    <a:pt x="3766542" y="227441"/>
                  </a:cubicBezTo>
                  <a:lnTo>
                    <a:pt x="3766745" y="226237"/>
                  </a:lnTo>
                  <a:lnTo>
                    <a:pt x="3767192" y="226315"/>
                  </a:lnTo>
                  <a:cubicBezTo>
                    <a:pt x="3811194" y="230928"/>
                    <a:pt x="3857035" y="225590"/>
                    <a:pt x="3907247" y="202576"/>
                  </a:cubicBezTo>
                  <a:cubicBezTo>
                    <a:pt x="4065234" y="130166"/>
                    <a:pt x="4125371" y="91330"/>
                    <a:pt x="4141148" y="70605"/>
                  </a:cubicBezTo>
                  <a:lnTo>
                    <a:pt x="4144882" y="62120"/>
                  </a:lnTo>
                  <a:lnTo>
                    <a:pt x="4177010" y="50038"/>
                  </a:lnTo>
                  <a:close/>
                  <a:moveTo>
                    <a:pt x="1768481" y="1098"/>
                  </a:moveTo>
                  <a:cubicBezTo>
                    <a:pt x="1791808" y="-630"/>
                    <a:pt x="1815095" y="-202"/>
                    <a:pt x="1838357" y="1573"/>
                  </a:cubicBezTo>
                  <a:lnTo>
                    <a:pt x="1847160" y="2653"/>
                  </a:lnTo>
                  <a:lnTo>
                    <a:pt x="1853952" y="70576"/>
                  </a:lnTo>
                  <a:cubicBezTo>
                    <a:pt x="1856234" y="106097"/>
                    <a:pt x="1857375" y="142907"/>
                    <a:pt x="1857375" y="181007"/>
                  </a:cubicBezTo>
                  <a:cubicBezTo>
                    <a:pt x="1857375" y="308007"/>
                    <a:pt x="1846659" y="395518"/>
                    <a:pt x="1825228" y="443540"/>
                  </a:cubicBezTo>
                  <a:cubicBezTo>
                    <a:pt x="1818084" y="482433"/>
                    <a:pt x="1787326" y="501880"/>
                    <a:pt x="1732955" y="501880"/>
                  </a:cubicBezTo>
                  <a:cubicBezTo>
                    <a:pt x="1689695" y="501880"/>
                    <a:pt x="1665288" y="489180"/>
                    <a:pt x="1659731" y="463780"/>
                  </a:cubicBezTo>
                  <a:cubicBezTo>
                    <a:pt x="1620441" y="480846"/>
                    <a:pt x="1577380" y="489379"/>
                    <a:pt x="1530548" y="489379"/>
                  </a:cubicBezTo>
                  <a:cubicBezTo>
                    <a:pt x="1430536" y="489379"/>
                    <a:pt x="1351558" y="463383"/>
                    <a:pt x="1293614" y="411393"/>
                  </a:cubicBezTo>
                  <a:cubicBezTo>
                    <a:pt x="1253133" y="358608"/>
                    <a:pt x="1232892" y="297291"/>
                    <a:pt x="1232892" y="227441"/>
                  </a:cubicBezTo>
                  <a:cubicBezTo>
                    <a:pt x="1232892" y="198271"/>
                    <a:pt x="1237258" y="172325"/>
                    <a:pt x="1245989" y="149604"/>
                  </a:cubicBezTo>
                  <a:lnTo>
                    <a:pt x="1252978" y="139200"/>
                  </a:lnTo>
                  <a:lnTo>
                    <a:pt x="1272535" y="140583"/>
                  </a:lnTo>
                  <a:cubicBezTo>
                    <a:pt x="1319316" y="140583"/>
                    <a:pt x="1365525" y="130250"/>
                    <a:pt x="1412020" y="125084"/>
                  </a:cubicBezTo>
                  <a:cubicBezTo>
                    <a:pt x="1484345" y="104420"/>
                    <a:pt x="1557951" y="87802"/>
                    <a:pt x="1628996" y="63091"/>
                  </a:cubicBezTo>
                  <a:cubicBezTo>
                    <a:pt x="1677052" y="46376"/>
                    <a:pt x="1717740" y="4857"/>
                    <a:pt x="1768481" y="1098"/>
                  </a:cubicBezTo>
                  <a:close/>
                </a:path>
              </a:pathLst>
            </a:custGeom>
            <a:solidFill>
              <a:srgbClr val="F8D093">
                <a:alpha val="20000"/>
              </a:srgbClr>
            </a:solidFill>
            <a:ln>
              <a:noFill/>
            </a:ln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9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</p:grpSp>
      <p:sp>
        <p:nvSpPr>
          <p:cNvPr id="1028" name="TextBox 1027">
            <a:extLst>
              <a:ext uri="{FF2B5EF4-FFF2-40B4-BE49-F238E27FC236}">
                <a16:creationId xmlns:a16="http://schemas.microsoft.com/office/drawing/2014/main" id="{9D816310-31E6-4223-A435-22F385A5EC5C}"/>
              </a:ext>
            </a:extLst>
          </p:cNvPr>
          <p:cNvSpPr txBox="1"/>
          <p:nvPr/>
        </p:nvSpPr>
        <p:spPr>
          <a:xfrm>
            <a:off x="4770370" y="27758"/>
            <a:ext cx="51665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ln w="38100" cmpd="dbl">
                  <a:solidFill>
                    <a:schemeClr val="tx1"/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Cookies" panose="02040603050506020204" pitchFamily="18" charset="0"/>
              </a:rPr>
              <a:t>Giải</a:t>
            </a:r>
            <a:r>
              <a:rPr lang="en-US" sz="9600" b="1" dirty="0">
                <a:ln w="38100" cmpd="dbl">
                  <a:solidFill>
                    <a:schemeClr val="tx1"/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9600" b="1" dirty="0" err="1">
                <a:ln w="38100" cmpd="dbl">
                  <a:solidFill>
                    <a:schemeClr val="tx1"/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Cookies" panose="02040603050506020204" pitchFamily="18" charset="0"/>
              </a:rPr>
              <a:t>cứu</a:t>
            </a:r>
            <a:r>
              <a:rPr lang="en-US" sz="9600" b="1" dirty="0">
                <a:ln w="38100" cmpd="dbl">
                  <a:solidFill>
                    <a:schemeClr val="tx1"/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9600" b="1" dirty="0" err="1">
                <a:ln w="38100" cmpd="dbl">
                  <a:solidFill>
                    <a:schemeClr val="tx1"/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Cookies" panose="02040603050506020204" pitchFamily="18" charset="0"/>
              </a:rPr>
              <a:t>trà</a:t>
            </a:r>
            <a:r>
              <a:rPr lang="en-US" sz="9600" b="1" dirty="0">
                <a:ln w="38100" cmpd="dbl">
                  <a:solidFill>
                    <a:schemeClr val="tx1"/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9600" b="1" dirty="0" err="1">
                <a:ln w="38100" cmpd="dbl">
                  <a:solidFill>
                    <a:schemeClr val="tx1"/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Cookies" panose="02040603050506020204" pitchFamily="18" charset="0"/>
              </a:rPr>
              <a:t>sữa</a:t>
            </a:r>
            <a:endParaRPr lang="en-US" sz="9600" b="1" dirty="0">
              <a:ln w="38100" cmpd="dbl">
                <a:solidFill>
                  <a:schemeClr val="tx1"/>
                </a:solidFill>
                <a:prstDash val="solid"/>
              </a:ln>
              <a:noFill/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  <p:pic>
        <p:nvPicPr>
          <p:cNvPr id="302" name="Picture 301">
            <a:extLst>
              <a:ext uri="{FF2B5EF4-FFF2-40B4-BE49-F238E27FC236}">
                <a16:creationId xmlns:a16="http://schemas.microsoft.com/office/drawing/2014/main" id="{AD3D611C-E9D5-40B2-B67C-DE0315EDF0F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8100" y="4686299"/>
            <a:ext cx="12325350" cy="2247901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588363F2-3928-4E91-AE98-1EDF68C4A36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030" y="3484392"/>
            <a:ext cx="1371600" cy="182880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10493B56-FCFB-4F6B-B5B8-F3EEC05FBCA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713" y="3542710"/>
            <a:ext cx="1482759" cy="148275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E4705763-10F7-44AA-8DAF-43CF1E60D6C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933" y="4338608"/>
            <a:ext cx="914400" cy="91440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A525C05C-CD5A-455A-B9DA-0474CA28A96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904" y="3586844"/>
            <a:ext cx="1919314" cy="191931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A1800E1E-96E4-49A2-BB20-EC8967EB22EE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350" y="3707063"/>
            <a:ext cx="1555797" cy="155579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899ACE33-DA53-42FC-8238-845823697F34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9" t="27703" r="22989" b="14888"/>
          <a:stretch/>
        </p:blipFill>
        <p:spPr>
          <a:xfrm>
            <a:off x="12447340" y="4018421"/>
            <a:ext cx="1469894" cy="1101858"/>
          </a:xfrm>
          <a:prstGeom prst="rect">
            <a:avLst/>
          </a:prstGeom>
        </p:spPr>
      </p:pic>
      <p:pic>
        <p:nvPicPr>
          <p:cNvPr id="164" name="Picture 163">
            <a:extLst>
              <a:ext uri="{FF2B5EF4-FFF2-40B4-BE49-F238E27FC236}">
                <a16:creationId xmlns:a16="http://schemas.microsoft.com/office/drawing/2014/main" id="{B534A73E-7125-4206-AF00-C9E23421E43F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9" t="27703" r="22989" b="14888"/>
          <a:stretch/>
        </p:blipFill>
        <p:spPr>
          <a:xfrm>
            <a:off x="13783443" y="4169148"/>
            <a:ext cx="1469894" cy="1101858"/>
          </a:xfrm>
          <a:prstGeom prst="rect">
            <a:avLst/>
          </a:prstGeom>
        </p:spPr>
      </p:pic>
      <p:pic>
        <p:nvPicPr>
          <p:cNvPr id="2" name="Nhạc hào hùng hoành tráng">
            <a:hlinkClick r:id="" action="ppaction://media"/>
            <a:extLst>
              <a:ext uri="{FF2B5EF4-FFF2-40B4-BE49-F238E27FC236}">
                <a16:creationId xmlns:a16="http://schemas.microsoft.com/office/drawing/2014/main" id="{1D383933-AE3F-4217-9EB8-5F58A5DA5CF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5493.4375"/>
                </p14:media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622134" y="-1522094"/>
            <a:ext cx="406400" cy="406400"/>
          </a:xfrm>
          <a:prstGeom prst="rect">
            <a:avLst/>
          </a:prstGeom>
        </p:spPr>
      </p:pic>
      <p:pic>
        <p:nvPicPr>
          <p:cNvPr id="3" name="Nhac-cho-cau-tra-loi-hoi-hop-cang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EC3A4382-F453-40DA-B164-40031DB9458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7157258" y="-1696535"/>
            <a:ext cx="406400" cy="406400"/>
          </a:xfrm>
          <a:prstGeom prst="rect">
            <a:avLst/>
          </a:prstGeom>
        </p:spPr>
      </p:pic>
      <p:pic>
        <p:nvPicPr>
          <p:cNvPr id="4" name="Nhac-nen-vui-nhon-hoat-hinh-ngan-www_tiengdong_com">
            <a:hlinkClick r:id="" action="ppaction://media"/>
            <a:extLst>
              <a:ext uri="{FF2B5EF4-FFF2-40B4-BE49-F238E27FC236}">
                <a16:creationId xmlns:a16="http://schemas.microsoft.com/office/drawing/2014/main" id="{0F64045E-C8DD-498E-B814-05BBC696161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12618.4"/>
                </p14:media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0755603" y="-129013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61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25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25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2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2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12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12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2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3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6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7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0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1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4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5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8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2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2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6278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6" presetID="22" presetClass="entr" presetSubtype="1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8" dur="1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70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repeatCount="indefinite" fill="hold" nodeType="withEffect">
                                      <p:stCondLst>
                                        <p:cond delay="37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20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0" presetClass="entr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2000"/>
                                            <p:tgtEl>
                                              <p:spTgt spid="3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22" presetClass="entr" presetSubtype="4" fill="hold" grpId="0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9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22" presetClass="entr" presetSubtype="4" fill="hold" grpId="0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2" dur="500"/>
                                            <p:tgtEl>
                                              <p:spTgt spid="1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5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9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3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4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7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8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1" dur="50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2" dur="50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5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6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9" dur="50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0" dur="50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3" dur="50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4" dur="50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7" dur="50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8" dur="50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1" dur="50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2" dur="50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5" dur="50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6" dur="50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9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0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3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4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7" dur="50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8" dur="50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1" dur="5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2" dur="5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5" dur="5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6" dur="5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9" dur="5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0" dur="5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3" dur="50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4" dur="50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7" dur="50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8" dur="50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1" dur="50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2" dur="50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5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6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9" dur="5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0" dur="5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3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4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7" dur="5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8" dur="5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1" dur="5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2" dur="5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5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6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9" dur="50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0" dur="50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3" dur="5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4" dur="5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7" dur="5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8" dur="5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9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3.54167E-6 4.81481E-6 L -0.00026 -0.00857 " pathEditMode="relative" rAng="0" ptsTypes="AA">
                                          <p:cBhvr>
                                            <p:cTn id="200" dur="175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1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-1.04167E-6 -1.48148E-6 L 0.00482 -0.03171 " pathEditMode="relative" rAng="0" ptsTypes="AA">
                                          <p:cBhvr>
                                            <p:cTn id="202" dur="175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4" y="-159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3" presetID="42" presetClass="path" presetSubtype="0" repeatCount="indefinite" accel="50000" decel="50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Motion origin="layout" path="M 3.33333E-6 2.77556E-17 L 0.00338 -0.01065 " pathEditMode="relative" rAng="0" ptsTypes="AA">
                                          <p:cBhvr>
                                            <p:cTn id="204" dur="175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5" presetID="42" presetClass="path" presetSubtype="0" repeatCount="indefinite" accel="50000" decel="50000" fill="hold" nodeType="withEffect">
                                      <p:stCondLst>
                                        <p:cond delay="4600"/>
                                      </p:stCondLst>
                                      <p:childTnLst>
                                        <p:animMotion origin="layout" path="M 1.25E-6 -4.81481E-6 L 0.00299 -0.01226 " pathEditMode="relative" rAng="0" ptsTypes="AA">
                                          <p:cBhvr>
                                            <p:cTn id="206" dur="175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" y="-6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7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1.45833E-6 -3.7037E-6 L 0.00326 -0.00972 " pathEditMode="relative" rAng="0" ptsTypes="AA">
                                          <p:cBhvr>
                                            <p:cTn id="208" dur="175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9" presetID="42" presetClass="path" presetSubtype="0" repeatCount="indefinite" accel="50000" decel="50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Motion origin="layout" path="M 1.25E-6 2.77556E-17 L -0.00482 0.03171 " pathEditMode="relative" rAng="0" ptsTypes="AA">
                                          <p:cBhvr>
                                            <p:cTn id="210" dur="175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7" y="157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1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3.75E-6 3.33333E-6 L 0.00339 -0.0051 " pathEditMode="relative" rAng="0" ptsTypes="AA">
                                          <p:cBhvr>
                                            <p:cTn id="212" dur="175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3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1.04167E-6 4.81481E-6 L 0.00261 0.00763 " pathEditMode="relative" rAng="0" ptsTypes="AA">
                                          <p:cBhvr>
                                            <p:cTn id="214" dur="175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5" presetID="42" presetClass="path" presetSubtype="0" repeatCount="indefinite" accel="50000" decel="50000" fill="hold" nodeType="withEffect">
                                      <p:stCondLst>
                                        <p:cond delay="4600"/>
                                      </p:stCondLst>
                                      <p:childTnLst>
                                        <p:animMotion origin="layout" path="M -1.25E-6 -2.22222E-6 L -0.00325 -0.00764 " pathEditMode="relative" rAng="0" ptsTypes="AA">
                                          <p:cBhvr>
                                            <p:cTn id="216" dur="175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7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0.00169 -0.00879 L -3.75E-6 0.00024 " pathEditMode="relative" rAng="0" ptsTypes="AA">
                                          <p:cBhvr>
                                            <p:cTn id="218" dur="175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9" presetID="42" presetClass="path" presetSubtype="0" repeatCount="indefinite" accel="50000" decel="50000" fill="hold" nodeType="withEffect">
                                      <p:stCondLst>
                                        <p:cond delay="4900"/>
                                      </p:stCondLst>
                                      <p:childTnLst>
                                        <p:animMotion origin="layout" path="M -2.70833E-6 -3.33333E-6 L -0.00065 -0.0118 " pathEditMode="relative" rAng="0" ptsTypes="AA">
                                          <p:cBhvr>
                                            <p:cTn id="220" dur="175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-6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1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4.16667E-6 2.59259E-6 L -0.00026 -0.00695 " pathEditMode="relative" rAng="0" ptsTypes="AA">
                                          <p:cBhvr>
                                            <p:cTn id="222" dur="175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3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-3.54167E-6 -4.81481E-6 L -0.00026 -0.00694 " pathEditMode="relative" rAng="0" ptsTypes="AA">
                                          <p:cBhvr>
                                            <p:cTn id="224" dur="175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5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-3.75E-6 2.77556E-17 L -0.00026 -0.00694 " pathEditMode="relative" rAng="0" ptsTypes="AA">
                                          <p:cBhvr>
                                            <p:cTn id="226" dur="175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7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1.25E-6 -1.11111E-6 L -0.00026 -0.00694 " pathEditMode="relative" rAng="0" ptsTypes="AA">
                                          <p:cBhvr>
                                            <p:cTn id="228" dur="175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9" presetID="42" presetClass="path" presetSubtype="0" repeatCount="indefinite" accel="50000" decel="50000" fill="hold" nodeType="withEffect">
                                      <p:stCondLst>
                                        <p:cond delay="5100"/>
                                      </p:stCondLst>
                                      <p:childTnLst>
                                        <p:animMotion origin="layout" path="M 6.25E-7 2.96296E-6 L 0.0026 -0.01482 " pathEditMode="relative" rAng="0" ptsTypes="AA">
                                          <p:cBhvr>
                                            <p:cTn id="230" dur="175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-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1" presetID="42" presetClass="path" presetSubtype="0" repeatCount="indefinite" accel="50000" decel="50000" fill="hold" nodeType="withEffect">
                                      <p:stCondLst>
                                        <p:cond delay="4600"/>
                                      </p:stCondLst>
                                      <p:childTnLst>
                                        <p:animMotion origin="layout" path="M 2.5E-6 1.48148E-6 L 0.0026 -0.01482 " pathEditMode="relative" rAng="0" ptsTypes="AA">
                                          <p:cBhvr>
                                            <p:cTn id="232" dur="175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-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3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2.70833E-6 4.44444E-6 L 0.00325 -0.00973 " pathEditMode="relative" rAng="0" ptsTypes="AA">
                                          <p:cBhvr>
                                            <p:cTn id="234" dur="175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5" presetID="42" presetClass="path" presetSubtype="0" repeatCount="indefinite" accel="50000" decel="50000" fill="hold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animMotion origin="layout" path="M 2.70833E-6 -3.33333E-6 L 0.00325 -0.00972 " pathEditMode="relative" rAng="0" ptsTypes="AA">
                                          <p:cBhvr>
                                            <p:cTn id="236" dur="175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7" presetID="42" presetClass="path" presetSubtype="0" repeatCount="indefinite" accel="50000" decel="50000" fill="hold" nodeType="withEffect">
                                      <p:stCondLst>
                                        <p:cond delay="4900"/>
                                      </p:stCondLst>
                                      <p:childTnLst>
                                        <p:animMotion origin="layout" path="M -2.29167E-6 1.48148E-6 L 0.00261 0.00764 " pathEditMode="relative" rAng="0" ptsTypes="AA">
                                          <p:cBhvr>
                                            <p:cTn id="238" dur="175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9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-4.58333E-6 -7.40741E-7 L 0.00261 0.00764 " pathEditMode="relative" rAng="0" ptsTypes="AA">
                                          <p:cBhvr>
                                            <p:cTn id="240" dur="175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1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2.70833E-6 -2.22222E-6 L 0.00338 -0.01065 " pathEditMode="relative" rAng="0" ptsTypes="AA">
                                          <p:cBhvr>
                                            <p:cTn id="242" dur="175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3" presetID="42" presetClass="path" presetSubtype="0" repeatCount="indefinite" accel="50000" decel="50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Motion origin="layout" path="M -4.58333E-6 1.85185E-6 L 0.00339 -0.01065 " pathEditMode="relative" rAng="0" ptsTypes="AA">
                                          <p:cBhvr>
                                            <p:cTn id="244" dur="175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5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6.25E-7 -4.81481E-6 L -0.00026 -0.00856 " pathEditMode="relative" rAng="0" ptsTypes="AA">
                                          <p:cBhvr>
                                            <p:cTn id="246" dur="175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7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5.55112E-17 -4.44444E-6 L -0.00026 -0.00856 " pathEditMode="relative" rAng="0" ptsTypes="AA">
                                          <p:cBhvr>
                                            <p:cTn id="248" dur="175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9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2.08333E-7 -4.44444E-6 L -0.00026 -0.00856 " pathEditMode="relative" rAng="0" ptsTypes="AA">
                                          <p:cBhvr>
                                            <p:cTn id="250" dur="175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1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1.25E-6 -1.11111E-6 L 0.00338 -0.00509 " pathEditMode="relative" rAng="0" ptsTypes="AA">
                                          <p:cBhvr>
                                            <p:cTn id="252" dur="175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3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2.91667E-6 -3.33333E-6 L 0.00338 -0.00509 " pathEditMode="relative" rAng="0" ptsTypes="AA">
                                          <p:cBhvr>
                                            <p:cTn id="254" dur="175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5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3.54167E-6 -2.59259E-6 L 0.0026 0.00764 " pathEditMode="relative" rAng="0" ptsTypes="AA">
                                          <p:cBhvr>
                                            <p:cTn id="256" dur="175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7" presetID="35" presetClass="path" presetSubtype="0" accel="50000" decel="5000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Motion origin="layout" path="M 0 -3.7037E-6 L -0.4862 -3.7037E-6 " pathEditMode="relative" rAng="0" ptsTypes="AA">
                                          <p:cBhvr>
                                            <p:cTn id="258" dur="5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31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9" presetID="35" presetClass="path" presetSubtype="0" accel="50000" decel="5000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Motion origin="layout" path="M 4.79167E-6 -4.44444E-6 L -0.4961 -4.44444E-6 " pathEditMode="relative" rAng="0" ptsTypes="AA">
                                          <p:cBhvr>
                                            <p:cTn id="260" dur="5000" fill="hold"/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80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1" presetID="1" presetClass="mediacall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62" dur="1152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3" presetID="2" presetClass="entr" presetSubtype="8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5" dur="50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6" dur="50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7" presetID="1" presetClass="mediacall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68" dur="73744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>
                    <p:cTn id="26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46939">
                    <p:cTn id="27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52041">
                    <p:cTn id="2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  <p:bldLst>
          <p:bldP spid="170" grpId="0" animBg="1"/>
          <p:bldP spid="174" grpId="0" animBg="1"/>
          <p:bldP spid="10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2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2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8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2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2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6278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6" presetID="22" presetClass="entr" presetSubtype="1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8" dur="1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70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repeatCount="indefinite" fill="hold" nodeType="withEffect">
                                      <p:stCondLst>
                                        <p:cond delay="37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20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0" presetClass="entr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2000"/>
                                            <p:tgtEl>
                                              <p:spTgt spid="3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22" presetClass="entr" presetSubtype="4" fill="hold" grpId="0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9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22" presetClass="entr" presetSubtype="4" fill="hold" grpId="0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2" dur="500"/>
                                            <p:tgtEl>
                                              <p:spTgt spid="1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5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9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3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4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7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8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1" dur="50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2" dur="50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5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6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9" dur="50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0" dur="50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3" dur="50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4" dur="50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7" dur="50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8" dur="50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1" dur="50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2" dur="50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5" dur="50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6" dur="50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9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0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3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4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7" dur="50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8" dur="50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1" dur="5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2" dur="5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5" dur="5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6" dur="5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9" dur="5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0" dur="5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3" dur="50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4" dur="50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7" dur="50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8" dur="50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1" dur="50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2" dur="50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5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6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9" dur="5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0" dur="5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3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4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7" dur="5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8" dur="5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1" dur="5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2" dur="5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5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6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9" dur="50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0" dur="50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3" dur="5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4" dur="5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7" dur="5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8" dur="5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9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3.54167E-6 4.81481E-6 L -0.00026 -0.00857 " pathEditMode="relative" rAng="0" ptsTypes="AA">
                                          <p:cBhvr>
                                            <p:cTn id="200" dur="175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1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-1.04167E-6 -1.48148E-6 L 0.00482 -0.03171 " pathEditMode="relative" rAng="0" ptsTypes="AA">
                                          <p:cBhvr>
                                            <p:cTn id="202" dur="175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4" y="-159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3" presetID="42" presetClass="path" presetSubtype="0" repeatCount="indefinite" accel="50000" decel="50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Motion origin="layout" path="M 3.33333E-6 2.77556E-17 L 0.00338 -0.01065 " pathEditMode="relative" rAng="0" ptsTypes="AA">
                                          <p:cBhvr>
                                            <p:cTn id="204" dur="175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5" presetID="42" presetClass="path" presetSubtype="0" repeatCount="indefinite" accel="50000" decel="50000" fill="hold" nodeType="withEffect">
                                      <p:stCondLst>
                                        <p:cond delay="4600"/>
                                      </p:stCondLst>
                                      <p:childTnLst>
                                        <p:animMotion origin="layout" path="M 1.25E-6 -4.81481E-6 L 0.00299 -0.01226 " pathEditMode="relative" rAng="0" ptsTypes="AA">
                                          <p:cBhvr>
                                            <p:cTn id="206" dur="175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" y="-6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7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1.45833E-6 -3.7037E-6 L 0.00326 -0.00972 " pathEditMode="relative" rAng="0" ptsTypes="AA">
                                          <p:cBhvr>
                                            <p:cTn id="208" dur="175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9" presetID="42" presetClass="path" presetSubtype="0" repeatCount="indefinite" accel="50000" decel="50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Motion origin="layout" path="M 1.25E-6 2.77556E-17 L -0.00482 0.03171 " pathEditMode="relative" rAng="0" ptsTypes="AA">
                                          <p:cBhvr>
                                            <p:cTn id="210" dur="175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7" y="157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1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3.75E-6 3.33333E-6 L 0.00339 -0.0051 " pathEditMode="relative" rAng="0" ptsTypes="AA">
                                          <p:cBhvr>
                                            <p:cTn id="212" dur="175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3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1.04167E-6 4.81481E-6 L 0.00261 0.00763 " pathEditMode="relative" rAng="0" ptsTypes="AA">
                                          <p:cBhvr>
                                            <p:cTn id="214" dur="175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5" presetID="42" presetClass="path" presetSubtype="0" repeatCount="indefinite" accel="50000" decel="50000" fill="hold" nodeType="withEffect">
                                      <p:stCondLst>
                                        <p:cond delay="4600"/>
                                      </p:stCondLst>
                                      <p:childTnLst>
                                        <p:animMotion origin="layout" path="M -1.25E-6 -2.22222E-6 L -0.00325 -0.00764 " pathEditMode="relative" rAng="0" ptsTypes="AA">
                                          <p:cBhvr>
                                            <p:cTn id="216" dur="175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7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0.00169 -0.00879 L -3.75E-6 0.00024 " pathEditMode="relative" rAng="0" ptsTypes="AA">
                                          <p:cBhvr>
                                            <p:cTn id="218" dur="175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9" presetID="42" presetClass="path" presetSubtype="0" repeatCount="indefinite" accel="50000" decel="50000" fill="hold" nodeType="withEffect">
                                      <p:stCondLst>
                                        <p:cond delay="4900"/>
                                      </p:stCondLst>
                                      <p:childTnLst>
                                        <p:animMotion origin="layout" path="M -2.70833E-6 -3.33333E-6 L -0.00065 -0.0118 " pathEditMode="relative" rAng="0" ptsTypes="AA">
                                          <p:cBhvr>
                                            <p:cTn id="220" dur="175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-6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1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4.16667E-6 2.59259E-6 L -0.00026 -0.00695 " pathEditMode="relative" rAng="0" ptsTypes="AA">
                                          <p:cBhvr>
                                            <p:cTn id="222" dur="175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3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-3.54167E-6 -4.81481E-6 L -0.00026 -0.00694 " pathEditMode="relative" rAng="0" ptsTypes="AA">
                                          <p:cBhvr>
                                            <p:cTn id="224" dur="175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5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-3.75E-6 2.77556E-17 L -0.00026 -0.00694 " pathEditMode="relative" rAng="0" ptsTypes="AA">
                                          <p:cBhvr>
                                            <p:cTn id="226" dur="175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7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1.25E-6 -1.11111E-6 L -0.00026 -0.00694 " pathEditMode="relative" rAng="0" ptsTypes="AA">
                                          <p:cBhvr>
                                            <p:cTn id="228" dur="175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9" presetID="42" presetClass="path" presetSubtype="0" repeatCount="indefinite" accel="50000" decel="50000" fill="hold" nodeType="withEffect">
                                      <p:stCondLst>
                                        <p:cond delay="5100"/>
                                      </p:stCondLst>
                                      <p:childTnLst>
                                        <p:animMotion origin="layout" path="M 6.25E-7 2.96296E-6 L 0.0026 -0.01482 " pathEditMode="relative" rAng="0" ptsTypes="AA">
                                          <p:cBhvr>
                                            <p:cTn id="230" dur="175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-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1" presetID="42" presetClass="path" presetSubtype="0" repeatCount="indefinite" accel="50000" decel="50000" fill="hold" nodeType="withEffect">
                                      <p:stCondLst>
                                        <p:cond delay="4600"/>
                                      </p:stCondLst>
                                      <p:childTnLst>
                                        <p:animMotion origin="layout" path="M 2.5E-6 1.48148E-6 L 0.0026 -0.01482 " pathEditMode="relative" rAng="0" ptsTypes="AA">
                                          <p:cBhvr>
                                            <p:cTn id="232" dur="175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-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3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2.70833E-6 4.44444E-6 L 0.00325 -0.00973 " pathEditMode="relative" rAng="0" ptsTypes="AA">
                                          <p:cBhvr>
                                            <p:cTn id="234" dur="175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5" presetID="42" presetClass="path" presetSubtype="0" repeatCount="indefinite" accel="50000" decel="50000" fill="hold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animMotion origin="layout" path="M 2.70833E-6 -3.33333E-6 L 0.00325 -0.00972 " pathEditMode="relative" rAng="0" ptsTypes="AA">
                                          <p:cBhvr>
                                            <p:cTn id="236" dur="175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7" presetID="42" presetClass="path" presetSubtype="0" repeatCount="indefinite" accel="50000" decel="50000" fill="hold" nodeType="withEffect">
                                      <p:stCondLst>
                                        <p:cond delay="4900"/>
                                      </p:stCondLst>
                                      <p:childTnLst>
                                        <p:animMotion origin="layout" path="M -2.29167E-6 1.48148E-6 L 0.00261 0.00764 " pathEditMode="relative" rAng="0" ptsTypes="AA">
                                          <p:cBhvr>
                                            <p:cTn id="238" dur="175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9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-4.58333E-6 -7.40741E-7 L 0.00261 0.00764 " pathEditMode="relative" rAng="0" ptsTypes="AA">
                                          <p:cBhvr>
                                            <p:cTn id="240" dur="175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1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2.70833E-6 -2.22222E-6 L 0.00338 -0.01065 " pathEditMode="relative" rAng="0" ptsTypes="AA">
                                          <p:cBhvr>
                                            <p:cTn id="242" dur="175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3" presetID="42" presetClass="path" presetSubtype="0" repeatCount="indefinite" accel="50000" decel="50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Motion origin="layout" path="M -4.58333E-6 1.85185E-6 L 0.00339 -0.01065 " pathEditMode="relative" rAng="0" ptsTypes="AA">
                                          <p:cBhvr>
                                            <p:cTn id="244" dur="175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5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6.25E-7 -4.81481E-6 L -0.00026 -0.00856 " pathEditMode="relative" rAng="0" ptsTypes="AA">
                                          <p:cBhvr>
                                            <p:cTn id="246" dur="175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7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5.55112E-17 -4.44444E-6 L -0.00026 -0.00856 " pathEditMode="relative" rAng="0" ptsTypes="AA">
                                          <p:cBhvr>
                                            <p:cTn id="248" dur="175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9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2.08333E-7 -4.44444E-6 L -0.00026 -0.00856 " pathEditMode="relative" rAng="0" ptsTypes="AA">
                                          <p:cBhvr>
                                            <p:cTn id="250" dur="175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1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1.25E-6 -1.11111E-6 L 0.00338 -0.00509 " pathEditMode="relative" rAng="0" ptsTypes="AA">
                                          <p:cBhvr>
                                            <p:cTn id="252" dur="175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3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2.91667E-6 -3.33333E-6 L 0.00338 -0.00509 " pathEditMode="relative" rAng="0" ptsTypes="AA">
                                          <p:cBhvr>
                                            <p:cTn id="254" dur="175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5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3.54167E-6 -2.59259E-6 L 0.0026 0.00764 " pathEditMode="relative" rAng="0" ptsTypes="AA">
                                          <p:cBhvr>
                                            <p:cTn id="256" dur="175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7" presetID="35" presetClass="path" presetSubtype="0" accel="50000" decel="5000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Motion origin="layout" path="M 0 -3.7037E-6 L -0.4862 -3.7037E-6 " pathEditMode="relative" rAng="0" ptsTypes="AA">
                                          <p:cBhvr>
                                            <p:cTn id="258" dur="5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31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9" presetID="35" presetClass="path" presetSubtype="0" accel="50000" decel="5000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Motion origin="layout" path="M 4.79167E-6 -4.44444E-6 L -0.4961 -4.44444E-6 " pathEditMode="relative" rAng="0" ptsTypes="AA">
                                          <p:cBhvr>
                                            <p:cTn id="260" dur="5000" fill="hold"/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80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1" presetID="1" presetClass="mediacall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62" dur="1152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3" presetID="2" presetClass="entr" presetSubtype="8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5" dur="50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6" dur="50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7" presetID="1" presetClass="mediacall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68" dur="73744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>
                    <p:cTn id="26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46939">
                    <p:cTn id="27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52041">
                    <p:cTn id="2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  <p:bldLst>
          <p:bldP spid="170" grpId="0" animBg="1"/>
          <p:bldP spid="174" grpId="0" animBg="1"/>
          <p:bldP spid="1028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Picture 155">
            <a:extLst>
              <a:ext uri="{FF2B5EF4-FFF2-40B4-BE49-F238E27FC236}">
                <a16:creationId xmlns:a16="http://schemas.microsoft.com/office/drawing/2014/main" id="{92A0F89F-2FAD-4895-A655-6E0A425B76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8" b="3288"/>
          <a:stretch/>
        </p:blipFill>
        <p:spPr>
          <a:xfrm>
            <a:off x="-76200" y="5374951"/>
            <a:ext cx="12325349" cy="155924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5523F6B-1CE2-45F3-95CF-95C9FD1D6142}"/>
              </a:ext>
            </a:extLst>
          </p:cNvPr>
          <p:cNvGrpSpPr/>
          <p:nvPr/>
        </p:nvGrpSpPr>
        <p:grpSpPr>
          <a:xfrm>
            <a:off x="8519345" y="534144"/>
            <a:ext cx="4630877" cy="2530929"/>
            <a:chOff x="8519345" y="534144"/>
            <a:chExt cx="4630877" cy="2530929"/>
          </a:xfrm>
        </p:grpSpPr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4DA332DD-40E0-49B3-A15B-EEBB1446FD6D}"/>
                </a:ext>
              </a:extLst>
            </p:cNvPr>
            <p:cNvSpPr/>
            <p:nvPr/>
          </p:nvSpPr>
          <p:spPr>
            <a:xfrm>
              <a:off x="8519345" y="534144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4" name="Rectangle: Rounded Corners 133">
              <a:extLst>
                <a:ext uri="{FF2B5EF4-FFF2-40B4-BE49-F238E27FC236}">
                  <a16:creationId xmlns:a16="http://schemas.microsoft.com/office/drawing/2014/main" id="{4B082588-2A9D-42B0-8A24-71FBB7E708AD}"/>
                </a:ext>
              </a:extLst>
            </p:cNvPr>
            <p:cNvSpPr/>
            <p:nvPr/>
          </p:nvSpPr>
          <p:spPr>
            <a:xfrm>
              <a:off x="11580038" y="145788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: Rounded Corners 134">
              <a:extLst>
                <a:ext uri="{FF2B5EF4-FFF2-40B4-BE49-F238E27FC236}">
                  <a16:creationId xmlns:a16="http://schemas.microsoft.com/office/drawing/2014/main" id="{7586A869-DAE9-4685-8C53-716F29702727}"/>
                </a:ext>
              </a:extLst>
            </p:cNvPr>
            <p:cNvSpPr/>
            <p:nvPr/>
          </p:nvSpPr>
          <p:spPr>
            <a:xfrm>
              <a:off x="11822983" y="1657162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: Rounded Corners 135">
              <a:extLst>
                <a:ext uri="{FF2B5EF4-FFF2-40B4-BE49-F238E27FC236}">
                  <a16:creationId xmlns:a16="http://schemas.microsoft.com/office/drawing/2014/main" id="{1AA36A32-8A6A-4590-A646-FA3C87AC3AF6}"/>
                </a:ext>
              </a:extLst>
            </p:cNvPr>
            <p:cNvSpPr/>
            <p:nvPr/>
          </p:nvSpPr>
          <p:spPr>
            <a:xfrm>
              <a:off x="12109856" y="1839358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: Rounded Corners 129">
              <a:extLst>
                <a:ext uri="{FF2B5EF4-FFF2-40B4-BE49-F238E27FC236}">
                  <a16:creationId xmlns:a16="http://schemas.microsoft.com/office/drawing/2014/main" id="{891DB163-824F-462D-879D-C713200DB705}"/>
                </a:ext>
              </a:extLst>
            </p:cNvPr>
            <p:cNvSpPr/>
            <p:nvPr/>
          </p:nvSpPr>
          <p:spPr>
            <a:xfrm>
              <a:off x="9359200" y="180232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: Rounded Corners 130">
              <a:extLst>
                <a:ext uri="{FF2B5EF4-FFF2-40B4-BE49-F238E27FC236}">
                  <a16:creationId xmlns:a16="http://schemas.microsoft.com/office/drawing/2014/main" id="{2861BEE5-8223-45B8-83B5-7A2682FA3CE5}"/>
                </a:ext>
              </a:extLst>
            </p:cNvPr>
            <p:cNvSpPr/>
            <p:nvPr/>
          </p:nvSpPr>
          <p:spPr>
            <a:xfrm>
              <a:off x="9643481" y="201432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: Rounded Corners 131">
              <a:extLst>
                <a:ext uri="{FF2B5EF4-FFF2-40B4-BE49-F238E27FC236}">
                  <a16:creationId xmlns:a16="http://schemas.microsoft.com/office/drawing/2014/main" id="{7867B74E-F7E6-4B50-A47E-995D9C122C0F}"/>
                </a:ext>
              </a:extLst>
            </p:cNvPr>
            <p:cNvSpPr/>
            <p:nvPr/>
          </p:nvSpPr>
          <p:spPr>
            <a:xfrm>
              <a:off x="9652820" y="157037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: Rounded Corners 136">
              <a:extLst>
                <a:ext uri="{FF2B5EF4-FFF2-40B4-BE49-F238E27FC236}">
                  <a16:creationId xmlns:a16="http://schemas.microsoft.com/office/drawing/2014/main" id="{60326041-3A28-4DBA-A58A-385367ABA018}"/>
                </a:ext>
              </a:extLst>
            </p:cNvPr>
            <p:cNvSpPr/>
            <p:nvPr/>
          </p:nvSpPr>
          <p:spPr>
            <a:xfrm>
              <a:off x="9958481" y="136352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: Rounded Corners 137">
              <a:extLst>
                <a:ext uri="{FF2B5EF4-FFF2-40B4-BE49-F238E27FC236}">
                  <a16:creationId xmlns:a16="http://schemas.microsoft.com/office/drawing/2014/main" id="{8820A914-E60A-4303-B865-CFD5503B5A6C}"/>
                </a:ext>
              </a:extLst>
            </p:cNvPr>
            <p:cNvSpPr/>
            <p:nvPr/>
          </p:nvSpPr>
          <p:spPr>
            <a:xfrm>
              <a:off x="11380759" y="65288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: Rounded Corners 138">
              <a:extLst>
                <a:ext uri="{FF2B5EF4-FFF2-40B4-BE49-F238E27FC236}">
                  <a16:creationId xmlns:a16="http://schemas.microsoft.com/office/drawing/2014/main" id="{E2870B69-1B3A-4AAA-9E47-7840F92BE949}"/>
                </a:ext>
              </a:extLst>
            </p:cNvPr>
            <p:cNvSpPr/>
            <p:nvPr/>
          </p:nvSpPr>
          <p:spPr>
            <a:xfrm>
              <a:off x="11676475" y="88297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: Rounded Corners 139">
              <a:extLst>
                <a:ext uri="{FF2B5EF4-FFF2-40B4-BE49-F238E27FC236}">
                  <a16:creationId xmlns:a16="http://schemas.microsoft.com/office/drawing/2014/main" id="{A974832C-3CB2-42DB-A462-7DDEDE24AACC}"/>
                </a:ext>
              </a:extLst>
            </p:cNvPr>
            <p:cNvSpPr/>
            <p:nvPr/>
          </p:nvSpPr>
          <p:spPr>
            <a:xfrm>
              <a:off x="10300902" y="2774612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: Rounded Corners 140">
              <a:extLst>
                <a:ext uri="{FF2B5EF4-FFF2-40B4-BE49-F238E27FC236}">
                  <a16:creationId xmlns:a16="http://schemas.microsoft.com/office/drawing/2014/main" id="{0E20D375-0B96-48BA-AAC5-C6B0DAEC0E2F}"/>
                </a:ext>
              </a:extLst>
            </p:cNvPr>
            <p:cNvSpPr/>
            <p:nvPr/>
          </p:nvSpPr>
          <p:spPr>
            <a:xfrm>
              <a:off x="12071676" y="27305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: Rounded Corners 142">
              <a:extLst>
                <a:ext uri="{FF2B5EF4-FFF2-40B4-BE49-F238E27FC236}">
                  <a16:creationId xmlns:a16="http://schemas.microsoft.com/office/drawing/2014/main" id="{F996C6F1-7D25-470C-8F20-D34B5F5F184D}"/>
                </a:ext>
              </a:extLst>
            </p:cNvPr>
            <p:cNvSpPr/>
            <p:nvPr/>
          </p:nvSpPr>
          <p:spPr>
            <a:xfrm>
              <a:off x="11843834" y="293350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B5BA0F2-DA95-49C8-B05E-7317B9BCBF18}"/>
              </a:ext>
            </a:extLst>
          </p:cNvPr>
          <p:cNvGrpSpPr/>
          <p:nvPr/>
        </p:nvGrpSpPr>
        <p:grpSpPr>
          <a:xfrm>
            <a:off x="-1577780" y="-156955"/>
            <a:ext cx="4630877" cy="2466168"/>
            <a:chOff x="-1577780" y="-156955"/>
            <a:chExt cx="4630877" cy="2466168"/>
          </a:xfrm>
        </p:grpSpPr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0F2312FF-804F-4D16-A062-EFD72C1AFBDA}"/>
                </a:ext>
              </a:extLst>
            </p:cNvPr>
            <p:cNvSpPr/>
            <p:nvPr/>
          </p:nvSpPr>
          <p:spPr>
            <a:xfrm flipH="1">
              <a:off x="-1577780" y="-156955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3FF6ACA-5872-42A9-9449-0A26CF89B099}"/>
                </a:ext>
              </a:extLst>
            </p:cNvPr>
            <p:cNvSpPr/>
            <p:nvPr/>
          </p:nvSpPr>
          <p:spPr>
            <a:xfrm>
              <a:off x="2251867" y="99714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: Rounded Corners 141">
              <a:extLst>
                <a:ext uri="{FF2B5EF4-FFF2-40B4-BE49-F238E27FC236}">
                  <a16:creationId xmlns:a16="http://schemas.microsoft.com/office/drawing/2014/main" id="{A02ACBE4-C21A-4E22-931B-9E4A7AD0A08A}"/>
                </a:ext>
              </a:extLst>
            </p:cNvPr>
            <p:cNvSpPr/>
            <p:nvPr/>
          </p:nvSpPr>
          <p:spPr>
            <a:xfrm>
              <a:off x="2024025" y="1200087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: Rounded Corners 143">
              <a:extLst>
                <a:ext uri="{FF2B5EF4-FFF2-40B4-BE49-F238E27FC236}">
                  <a16:creationId xmlns:a16="http://schemas.microsoft.com/office/drawing/2014/main" id="{94D704A4-5FCD-4A88-99EC-14C583FB6BF7}"/>
                </a:ext>
              </a:extLst>
            </p:cNvPr>
            <p:cNvSpPr/>
            <p:nvPr/>
          </p:nvSpPr>
          <p:spPr>
            <a:xfrm>
              <a:off x="2532189" y="11971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: Rounded Corners 144">
              <a:extLst>
                <a:ext uri="{FF2B5EF4-FFF2-40B4-BE49-F238E27FC236}">
                  <a16:creationId xmlns:a16="http://schemas.microsoft.com/office/drawing/2014/main" id="{2A2CDF23-51D4-43F6-87DC-4E4BF8DCCA74}"/>
                </a:ext>
              </a:extLst>
            </p:cNvPr>
            <p:cNvSpPr/>
            <p:nvPr/>
          </p:nvSpPr>
          <p:spPr>
            <a:xfrm>
              <a:off x="-509925" y="907923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: Rounded Corners 145">
              <a:extLst>
                <a:ext uri="{FF2B5EF4-FFF2-40B4-BE49-F238E27FC236}">
                  <a16:creationId xmlns:a16="http://schemas.microsoft.com/office/drawing/2014/main" id="{471867F7-2C47-4069-8DDE-15C16A7D79BB}"/>
                </a:ext>
              </a:extLst>
            </p:cNvPr>
            <p:cNvSpPr/>
            <p:nvPr/>
          </p:nvSpPr>
          <p:spPr>
            <a:xfrm>
              <a:off x="-737767" y="11108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: Rounded Corners 146">
              <a:extLst>
                <a:ext uri="{FF2B5EF4-FFF2-40B4-BE49-F238E27FC236}">
                  <a16:creationId xmlns:a16="http://schemas.microsoft.com/office/drawing/2014/main" id="{72FCC2DD-2102-41A3-BCFE-79CD30825CB5}"/>
                </a:ext>
              </a:extLst>
            </p:cNvPr>
            <p:cNvSpPr/>
            <p:nvPr/>
          </p:nvSpPr>
          <p:spPr>
            <a:xfrm>
              <a:off x="-229603" y="110794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: Rounded Corners 147">
              <a:extLst>
                <a:ext uri="{FF2B5EF4-FFF2-40B4-BE49-F238E27FC236}">
                  <a16:creationId xmlns:a16="http://schemas.microsoft.com/office/drawing/2014/main" id="{D9BA3CD8-B4BA-42B5-8EB7-B4B5AC2D4F10}"/>
                </a:ext>
              </a:extLst>
            </p:cNvPr>
            <p:cNvSpPr/>
            <p:nvPr/>
          </p:nvSpPr>
          <p:spPr>
            <a:xfrm>
              <a:off x="-205438" y="6866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: Rounded Corners 148">
              <a:extLst>
                <a:ext uri="{FF2B5EF4-FFF2-40B4-BE49-F238E27FC236}">
                  <a16:creationId xmlns:a16="http://schemas.microsoft.com/office/drawing/2014/main" id="{0977D075-8886-4F13-90C3-3D0E45EFF841}"/>
                </a:ext>
              </a:extLst>
            </p:cNvPr>
            <p:cNvSpPr/>
            <p:nvPr/>
          </p:nvSpPr>
          <p:spPr>
            <a:xfrm>
              <a:off x="1579437" y="29204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: Rounded Corners 149">
              <a:extLst>
                <a:ext uri="{FF2B5EF4-FFF2-40B4-BE49-F238E27FC236}">
                  <a16:creationId xmlns:a16="http://schemas.microsoft.com/office/drawing/2014/main" id="{BEF26BBC-1FA9-4DAA-BCEC-716CB44164EF}"/>
                </a:ext>
              </a:extLst>
            </p:cNvPr>
            <p:cNvSpPr/>
            <p:nvPr/>
          </p:nvSpPr>
          <p:spPr>
            <a:xfrm>
              <a:off x="1394854" y="522521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: Rounded Corners 150">
              <a:extLst>
                <a:ext uri="{FF2B5EF4-FFF2-40B4-BE49-F238E27FC236}">
                  <a16:creationId xmlns:a16="http://schemas.microsoft.com/office/drawing/2014/main" id="{93F1BAF8-5FC7-480E-9CBE-D32B3A82CA97}"/>
                </a:ext>
              </a:extLst>
            </p:cNvPr>
            <p:cNvSpPr/>
            <p:nvPr/>
          </p:nvSpPr>
          <p:spPr>
            <a:xfrm>
              <a:off x="1354116" y="72849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: Rounded Corners 151">
              <a:extLst>
                <a:ext uri="{FF2B5EF4-FFF2-40B4-BE49-F238E27FC236}">
                  <a16:creationId xmlns:a16="http://schemas.microsoft.com/office/drawing/2014/main" id="{EB7B75E5-01D6-4B18-BF46-28CDFB5868D0}"/>
                </a:ext>
              </a:extLst>
            </p:cNvPr>
            <p:cNvSpPr/>
            <p:nvPr/>
          </p:nvSpPr>
          <p:spPr>
            <a:xfrm>
              <a:off x="934820" y="-8870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: Rounded Corners 152">
              <a:extLst>
                <a:ext uri="{FF2B5EF4-FFF2-40B4-BE49-F238E27FC236}">
                  <a16:creationId xmlns:a16="http://schemas.microsoft.com/office/drawing/2014/main" id="{62003E42-1389-4815-85C9-64A36E71DDF6}"/>
                </a:ext>
              </a:extLst>
            </p:cNvPr>
            <p:cNvSpPr/>
            <p:nvPr/>
          </p:nvSpPr>
          <p:spPr>
            <a:xfrm>
              <a:off x="1120059" y="275862"/>
              <a:ext cx="251528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: Rounded Corners 153">
              <a:extLst>
                <a:ext uri="{FF2B5EF4-FFF2-40B4-BE49-F238E27FC236}">
                  <a16:creationId xmlns:a16="http://schemas.microsoft.com/office/drawing/2014/main" id="{BA8ED20F-4097-4BB8-BF56-BD69C70D72E3}"/>
                </a:ext>
              </a:extLst>
            </p:cNvPr>
            <p:cNvSpPr/>
            <p:nvPr/>
          </p:nvSpPr>
          <p:spPr>
            <a:xfrm>
              <a:off x="346916" y="17098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: Rounded Corners 154">
              <a:extLst>
                <a:ext uri="{FF2B5EF4-FFF2-40B4-BE49-F238E27FC236}">
                  <a16:creationId xmlns:a16="http://schemas.microsoft.com/office/drawing/2014/main" id="{F4CDFE4F-1E6A-43C7-9CFB-EE557186515A}"/>
                </a:ext>
              </a:extLst>
            </p:cNvPr>
            <p:cNvSpPr/>
            <p:nvPr/>
          </p:nvSpPr>
          <p:spPr>
            <a:xfrm>
              <a:off x="149093" y="434077"/>
              <a:ext cx="278915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DBB4570-4621-4D1D-A29A-04BB3AE9C041}"/>
              </a:ext>
            </a:extLst>
          </p:cNvPr>
          <p:cNvGrpSpPr/>
          <p:nvPr/>
        </p:nvGrpSpPr>
        <p:grpSpPr>
          <a:xfrm rot="21021493">
            <a:off x="-2275579" y="-1655297"/>
            <a:ext cx="17453111" cy="10854812"/>
            <a:chOff x="1218581" y="-894810"/>
            <a:chExt cx="8542981" cy="7752810"/>
          </a:xfrm>
        </p:grpSpPr>
        <p:sp>
          <p:nvSpPr>
            <p:cNvPr id="1029" name="Isosceles Triangle 1028">
              <a:extLst>
                <a:ext uri="{FF2B5EF4-FFF2-40B4-BE49-F238E27FC236}">
                  <a16:creationId xmlns:a16="http://schemas.microsoft.com/office/drawing/2014/main" id="{E293290E-9C81-4E4B-8B19-872EB5485AF2}"/>
                </a:ext>
              </a:extLst>
            </p:cNvPr>
            <p:cNvSpPr/>
            <p:nvPr/>
          </p:nvSpPr>
          <p:spPr>
            <a:xfrm>
              <a:off x="1218581" y="391012"/>
              <a:ext cx="8542981" cy="6466988"/>
            </a:xfrm>
            <a:prstGeom prst="triangle">
              <a:avLst/>
            </a:prstGeom>
            <a:gradFill>
              <a:gsLst>
                <a:gs pos="35000">
                  <a:srgbClr val="FFFF00">
                    <a:alpha val="22000"/>
                  </a:srgbClr>
                </a:gs>
                <a:gs pos="77000">
                  <a:schemeClr val="bg1"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E86DCBDA-B2C4-4F17-B959-DC4A9986CDEF}"/>
                </a:ext>
              </a:extLst>
            </p:cNvPr>
            <p:cNvGrpSpPr/>
            <p:nvPr/>
          </p:nvGrpSpPr>
          <p:grpSpPr>
            <a:xfrm>
              <a:off x="5166232" y="-894810"/>
              <a:ext cx="685863" cy="1864193"/>
              <a:chOff x="8038599" y="0"/>
              <a:chExt cx="875555" cy="2379778"/>
            </a:xfrm>
          </p:grpSpPr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EC3D622D-5BAA-476A-9E03-FDF530319747}"/>
                  </a:ext>
                </a:extLst>
              </p:cNvPr>
              <p:cNvSpPr/>
              <p:nvPr/>
            </p:nvSpPr>
            <p:spPr>
              <a:xfrm>
                <a:off x="8214306" y="1927195"/>
                <a:ext cx="524140" cy="452583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72FE124E-0AD8-45F9-BEAF-DC4ED7736FC3}"/>
                  </a:ext>
                </a:extLst>
              </p:cNvPr>
              <p:cNvGrpSpPr/>
              <p:nvPr/>
            </p:nvGrpSpPr>
            <p:grpSpPr>
              <a:xfrm>
                <a:off x="8038599" y="0"/>
                <a:ext cx="875555" cy="2269474"/>
                <a:chOff x="8038599" y="0"/>
                <a:chExt cx="875555" cy="2269474"/>
              </a:xfrm>
            </p:grpSpPr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75FC2B13-D746-4033-A451-5D7CFA1418DE}"/>
                    </a:ext>
                  </a:extLst>
                </p:cNvPr>
                <p:cNvCxnSpPr/>
                <p:nvPr/>
              </p:nvCxnSpPr>
              <p:spPr>
                <a:xfrm flipV="1">
                  <a:off x="8480586" y="0"/>
                  <a:ext cx="0" cy="1641446"/>
                </a:xfrm>
                <a:prstGeom prst="line">
                  <a:avLst/>
                </a:prstGeom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8BEA1791-5BC4-482C-B58A-3CB6351AADC0}"/>
                    </a:ext>
                  </a:extLst>
                </p:cNvPr>
                <p:cNvSpPr/>
                <p:nvPr/>
              </p:nvSpPr>
              <p:spPr>
                <a:xfrm>
                  <a:off x="8038599" y="1509083"/>
                  <a:ext cx="875555" cy="760391"/>
                </a:xfrm>
                <a:custGeom>
                  <a:avLst/>
                  <a:gdLst>
                    <a:gd name="connsiteX0" fmla="*/ 594703 w 1189408"/>
                    <a:gd name="connsiteY0" fmla="*/ 0 h 1133069"/>
                    <a:gd name="connsiteX1" fmla="*/ 783597 w 1189408"/>
                    <a:gd name="connsiteY1" fmla="*/ 213732 h 1133069"/>
                    <a:gd name="connsiteX2" fmla="*/ 780836 w 1189408"/>
                    <a:gd name="connsiteY2" fmla="*/ 244717 h 1133069"/>
                    <a:gd name="connsiteX3" fmla="*/ 826190 w 1189408"/>
                    <a:gd name="connsiteY3" fmla="*/ 261806 h 1133069"/>
                    <a:gd name="connsiteX4" fmla="*/ 1189408 w 1189408"/>
                    <a:gd name="connsiteY4" fmla="*/ 926971 h 1133069"/>
                    <a:gd name="connsiteX5" fmla="*/ 1177326 w 1189408"/>
                    <a:gd name="connsiteY5" fmla="*/ 1072458 h 1133069"/>
                    <a:gd name="connsiteX6" fmla="*/ 1161826 w 1189408"/>
                    <a:gd name="connsiteY6" fmla="*/ 1133069 h 1133069"/>
                    <a:gd name="connsiteX7" fmla="*/ 27582 w 1189408"/>
                    <a:gd name="connsiteY7" fmla="*/ 1133069 h 1133069"/>
                    <a:gd name="connsiteX8" fmla="*/ 12082 w 1189408"/>
                    <a:gd name="connsiteY8" fmla="*/ 1072458 h 1133069"/>
                    <a:gd name="connsiteX9" fmla="*/ 0 w 1189408"/>
                    <a:gd name="connsiteY9" fmla="*/ 926971 h 1133069"/>
                    <a:gd name="connsiteX10" fmla="*/ 363218 w 1189408"/>
                    <a:gd name="connsiteY10" fmla="*/ 261806 h 1133069"/>
                    <a:gd name="connsiteX11" fmla="*/ 408571 w 1189408"/>
                    <a:gd name="connsiteY11" fmla="*/ 244717 h 1133069"/>
                    <a:gd name="connsiteX12" fmla="*/ 405810 w 1189408"/>
                    <a:gd name="connsiteY12" fmla="*/ 213732 h 1133069"/>
                    <a:gd name="connsiteX13" fmla="*/ 594703 w 1189408"/>
                    <a:gd name="connsiteY13" fmla="*/ 0 h 1133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89408" h="1133069">
                      <a:moveTo>
                        <a:pt x="594703" y="0"/>
                      </a:moveTo>
                      <a:cubicBezTo>
                        <a:pt x="699027" y="0"/>
                        <a:pt x="783597" y="95691"/>
                        <a:pt x="783597" y="213732"/>
                      </a:cubicBezTo>
                      <a:lnTo>
                        <a:pt x="780836" y="244717"/>
                      </a:lnTo>
                      <a:lnTo>
                        <a:pt x="826190" y="261806"/>
                      </a:lnTo>
                      <a:cubicBezTo>
                        <a:pt x="1039638" y="371396"/>
                        <a:pt x="1189408" y="627952"/>
                        <a:pt x="1189408" y="926971"/>
                      </a:cubicBezTo>
                      <a:cubicBezTo>
                        <a:pt x="1189408" y="976807"/>
                        <a:pt x="1185248" y="1025464"/>
                        <a:pt x="1177326" y="1072458"/>
                      </a:cubicBezTo>
                      <a:lnTo>
                        <a:pt x="1161826" y="1133069"/>
                      </a:lnTo>
                      <a:lnTo>
                        <a:pt x="27582" y="1133069"/>
                      </a:lnTo>
                      <a:lnTo>
                        <a:pt x="12082" y="1072458"/>
                      </a:lnTo>
                      <a:cubicBezTo>
                        <a:pt x="4160" y="1025464"/>
                        <a:pt x="0" y="976807"/>
                        <a:pt x="0" y="926971"/>
                      </a:cubicBezTo>
                      <a:cubicBezTo>
                        <a:pt x="0" y="627952"/>
                        <a:pt x="149770" y="371396"/>
                        <a:pt x="363218" y="261806"/>
                      </a:cubicBezTo>
                      <a:lnTo>
                        <a:pt x="408571" y="244717"/>
                      </a:lnTo>
                      <a:lnTo>
                        <a:pt x="405810" y="213732"/>
                      </a:lnTo>
                      <a:cubicBezTo>
                        <a:pt x="405810" y="95691"/>
                        <a:pt x="490380" y="0"/>
                        <a:pt x="594703" y="0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027" name="Group 1026">
            <a:extLst>
              <a:ext uri="{FF2B5EF4-FFF2-40B4-BE49-F238E27FC236}">
                <a16:creationId xmlns:a16="http://schemas.microsoft.com/office/drawing/2014/main" id="{AFB81F09-42EB-4086-8124-0FDC7024A7F3}"/>
              </a:ext>
            </a:extLst>
          </p:cNvPr>
          <p:cNvGrpSpPr/>
          <p:nvPr/>
        </p:nvGrpSpPr>
        <p:grpSpPr>
          <a:xfrm>
            <a:off x="10092873" y="55752"/>
            <a:ext cx="2519119" cy="2820404"/>
            <a:chOff x="9162739" y="127039"/>
            <a:chExt cx="2701412" cy="3024499"/>
          </a:xfrm>
        </p:grpSpPr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1375A785-C90A-4771-945D-9188AAA00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3320" y="1213616"/>
              <a:ext cx="2690831" cy="1937922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390DB899-91CC-4760-A4A1-EE4FD2E2D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3829" y="2465032"/>
              <a:ext cx="451746" cy="255335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A35E53AE-B414-4F4A-A870-9FFE98A30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2105" y="1912502"/>
              <a:ext cx="576139" cy="903490"/>
            </a:xfrm>
            <a:prstGeom prst="rect">
              <a:avLst/>
            </a:prstGeom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9026463E-D0FE-40D7-A28B-B1A408473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05317" y="1916074"/>
              <a:ext cx="556498" cy="792191"/>
            </a:xfrm>
            <a:prstGeom prst="rect">
              <a:avLst/>
            </a:prstGeom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D9902F69-C7C4-4F09-AEE3-8F59C08A2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7536" y="706704"/>
              <a:ext cx="785644" cy="910038"/>
            </a:xfrm>
            <a:prstGeom prst="rect">
              <a:avLst/>
            </a:prstGeom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BB43868C-F9BF-48CF-A337-985454CD95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714"/>
            <a:stretch/>
          </p:blipFill>
          <p:spPr>
            <a:xfrm>
              <a:off x="9580371" y="1503610"/>
              <a:ext cx="1009223" cy="1204655"/>
            </a:xfrm>
            <a:prstGeom prst="rect">
              <a:avLst/>
            </a:prstGeom>
          </p:spPr>
        </p:pic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DBAC4722-322C-4DFF-83F9-FCE5ADFBE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5763" y="590556"/>
              <a:ext cx="766003" cy="916585"/>
            </a:xfrm>
            <a:prstGeom prst="rect">
              <a:avLst/>
            </a:prstGeom>
          </p:spPr>
        </p:pic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AEDA7306-DFE5-4678-B8EB-C74AABC8D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2739" y="1915399"/>
              <a:ext cx="693986" cy="890397"/>
            </a:xfrm>
            <a:prstGeom prst="rect">
              <a:avLst/>
            </a:prstGeom>
          </p:spPr>
        </p:pic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87CDD611-78C6-47A0-A66F-EE5035B53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5952" y="127039"/>
              <a:ext cx="1014791" cy="1309408"/>
            </a:xfrm>
            <a:prstGeom prst="rect">
              <a:avLst/>
            </a:prstGeom>
          </p:spPr>
        </p:pic>
        <p:pic>
          <p:nvPicPr>
            <p:cNvPr id="1025" name="Picture 1024">
              <a:extLst>
                <a:ext uri="{FF2B5EF4-FFF2-40B4-BE49-F238E27FC236}">
                  <a16:creationId xmlns:a16="http://schemas.microsoft.com/office/drawing/2014/main" id="{F25ED324-46EB-4132-8D49-1FD303480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1054" y="1027509"/>
              <a:ext cx="445198" cy="268428"/>
            </a:xfrm>
            <a:prstGeom prst="rect">
              <a:avLst/>
            </a:prstGeom>
          </p:spPr>
        </p:pic>
      </p:grpSp>
      <p:pic>
        <p:nvPicPr>
          <p:cNvPr id="1038" name="Picture 1037">
            <a:extLst>
              <a:ext uri="{FF2B5EF4-FFF2-40B4-BE49-F238E27FC236}">
                <a16:creationId xmlns:a16="http://schemas.microsoft.com/office/drawing/2014/main" id="{5113CF94-B456-4BBE-BC2C-70F9FFFBD42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44170" y="5090181"/>
            <a:ext cx="892073" cy="79161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EB09AB-D66B-4859-9B25-22807377CCE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976" y="5118904"/>
            <a:ext cx="1021889" cy="75425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091812-9937-4455-BAA4-ACB2812A4A2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08" y="4745292"/>
            <a:ext cx="1207757" cy="112812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E36925B-AC4D-4713-86AC-53D2879B1DA7}"/>
              </a:ext>
            </a:extLst>
          </p:cNvPr>
          <p:cNvSpPr/>
          <p:nvPr/>
        </p:nvSpPr>
        <p:spPr>
          <a:xfrm>
            <a:off x="358769" y="526687"/>
            <a:ext cx="9663217" cy="1304716"/>
          </a:xfrm>
          <a:prstGeom prst="roundRect">
            <a:avLst/>
          </a:prstGeom>
          <a:solidFill>
            <a:srgbClr val="F8D093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May 5 áo trẻ em hết 6m vải. Hỏi may mỗi áo trẻ em hết bao nhiêu mét vải ?</a:t>
            </a:r>
          </a:p>
        </p:txBody>
      </p:sp>
      <p:sp>
        <p:nvSpPr>
          <p:cNvPr id="301" name="Rectangle: Rounded Corners 300">
            <a:extLst>
              <a:ext uri="{FF2B5EF4-FFF2-40B4-BE49-F238E27FC236}">
                <a16:creationId xmlns:a16="http://schemas.microsoft.com/office/drawing/2014/main" id="{0BEABE81-C885-4883-8873-BC9B199D74B4}"/>
              </a:ext>
            </a:extLst>
          </p:cNvPr>
          <p:cNvSpPr/>
          <p:nvPr/>
        </p:nvSpPr>
        <p:spPr>
          <a:xfrm>
            <a:off x="1257917" y="2069619"/>
            <a:ext cx="8764069" cy="745385"/>
          </a:xfrm>
          <a:prstGeom prst="roundRect">
            <a:avLst/>
          </a:prstGeom>
          <a:solidFill>
            <a:srgbClr val="D79E6F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 áo trẻ em hết 6 mét vải. </a:t>
            </a:r>
          </a:p>
        </p:txBody>
      </p:sp>
      <p:sp>
        <p:nvSpPr>
          <p:cNvPr id="302" name="Rectangle: Rounded Corners 301">
            <a:extLst>
              <a:ext uri="{FF2B5EF4-FFF2-40B4-BE49-F238E27FC236}">
                <a16:creationId xmlns:a16="http://schemas.microsoft.com/office/drawing/2014/main" id="{025DAF45-3A20-410F-94A1-D0215746CC8A}"/>
              </a:ext>
            </a:extLst>
          </p:cNvPr>
          <p:cNvSpPr/>
          <p:nvPr/>
        </p:nvSpPr>
        <p:spPr>
          <a:xfrm>
            <a:off x="1809496" y="3058362"/>
            <a:ext cx="8764069" cy="745385"/>
          </a:xfrm>
          <a:prstGeom prst="roundRect">
            <a:avLst/>
          </a:prstGeom>
          <a:solidFill>
            <a:srgbClr val="B3D4A4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 áo trẻ em hết 5 mét vải.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3" name="Rectangle: Rounded Corners 302">
                <a:extLst>
                  <a:ext uri="{FF2B5EF4-FFF2-40B4-BE49-F238E27FC236}">
                    <a16:creationId xmlns:a16="http://schemas.microsoft.com/office/drawing/2014/main" id="{7A1490A2-70CB-43A0-ADC4-50F71195A3D9}"/>
                  </a:ext>
                </a:extLst>
              </p:cNvPr>
              <p:cNvSpPr/>
              <p:nvPr/>
            </p:nvSpPr>
            <p:spPr>
              <a:xfrm>
                <a:off x="2326932" y="4066258"/>
                <a:ext cx="8764069" cy="745385"/>
              </a:xfrm>
              <a:prstGeom prst="roundRect">
                <a:avLst/>
              </a:prstGeom>
              <a:solidFill>
                <a:srgbClr val="B2A7C5"/>
              </a:solidFill>
              <a:ln w="2857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Mỗi áo trẻ em hết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chemeClr val="tx2">
                        <a:lumMod val="50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mét vải. </a:t>
                </a:r>
              </a:p>
            </p:txBody>
          </p:sp>
        </mc:Choice>
        <mc:Fallback xmlns="">
          <p:sp>
            <p:nvSpPr>
              <p:cNvPr id="303" name="Rectangle: Rounded Corners 302">
                <a:extLst>
                  <a:ext uri="{FF2B5EF4-FFF2-40B4-BE49-F238E27FC236}">
                    <a16:creationId xmlns:a16="http://schemas.microsoft.com/office/drawing/2014/main" id="{7A1490A2-70CB-43A0-ADC4-50F71195A3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6932" y="4066258"/>
                <a:ext cx="8764069" cy="745385"/>
              </a:xfrm>
              <a:prstGeom prst="roundRect">
                <a:avLst/>
              </a:prstGeom>
              <a:blipFill>
                <a:blip r:embed="rId19"/>
                <a:stretch>
                  <a:fillRect b="-7874"/>
                </a:stretch>
              </a:blipFill>
              <a:ln w="28575">
                <a:solidFill>
                  <a:schemeClr val="tx1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4" name="Rectangle: Rounded Corners 303">
                <a:extLst>
                  <a:ext uri="{FF2B5EF4-FFF2-40B4-BE49-F238E27FC236}">
                    <a16:creationId xmlns:a16="http://schemas.microsoft.com/office/drawing/2014/main" id="{755F6D9F-EE96-4D94-BE28-618AF897901D}"/>
                  </a:ext>
                </a:extLst>
              </p:cNvPr>
              <p:cNvSpPr/>
              <p:nvPr/>
            </p:nvSpPr>
            <p:spPr>
              <a:xfrm>
                <a:off x="2856437" y="5059727"/>
                <a:ext cx="8764069" cy="745385"/>
              </a:xfrm>
              <a:prstGeom prst="roundRect">
                <a:avLst/>
              </a:prstGeom>
              <a:solidFill>
                <a:srgbClr val="FFABC5"/>
              </a:solidFill>
              <a:ln w="2857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0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Mỗi áo trẻ em hết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000" b="0" i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 b="0" i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000" b="1" dirty="0">
                    <a:solidFill>
                      <a:schemeClr val="tx2">
                        <a:lumMod val="50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0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mét vải. </a:t>
                </a:r>
              </a:p>
            </p:txBody>
          </p:sp>
        </mc:Choice>
        <mc:Fallback xmlns="">
          <p:sp>
            <p:nvSpPr>
              <p:cNvPr id="304" name="Rectangle: Rounded Corners 303">
                <a:extLst>
                  <a:ext uri="{FF2B5EF4-FFF2-40B4-BE49-F238E27FC236}">
                    <a16:creationId xmlns:a16="http://schemas.microsoft.com/office/drawing/2014/main" id="{755F6D9F-EE96-4D94-BE28-618AF89790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6437" y="5059727"/>
                <a:ext cx="8764069" cy="745385"/>
              </a:xfrm>
              <a:prstGeom prst="roundRect">
                <a:avLst/>
              </a:prstGeom>
              <a:blipFill>
                <a:blip r:embed="rId20"/>
                <a:stretch>
                  <a:fillRect b="-12598"/>
                </a:stretch>
              </a:blipFill>
              <a:ln w="28575">
                <a:solidFill>
                  <a:schemeClr val="tx1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8" name="Picture 97">
            <a:extLst>
              <a:ext uri="{FF2B5EF4-FFF2-40B4-BE49-F238E27FC236}">
                <a16:creationId xmlns:a16="http://schemas.microsoft.com/office/drawing/2014/main" id="{10493B56-FCFB-4F6B-B5B8-F3EEC05FBCA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2" y="1657162"/>
            <a:ext cx="1482759" cy="148275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5" name="Multiplication Sign 4">
            <a:extLst>
              <a:ext uri="{FF2B5EF4-FFF2-40B4-BE49-F238E27FC236}">
                <a16:creationId xmlns:a16="http://schemas.microsoft.com/office/drawing/2014/main" id="{E7710E60-84F5-4137-B45C-2D4B0DFC6A66}"/>
              </a:ext>
            </a:extLst>
          </p:cNvPr>
          <p:cNvSpPr/>
          <p:nvPr/>
        </p:nvSpPr>
        <p:spPr>
          <a:xfrm>
            <a:off x="4888461" y="1936540"/>
            <a:ext cx="1276406" cy="942263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en-US" b="1">
              <a:ln/>
              <a:solidFill>
                <a:schemeClr val="accent4"/>
              </a:solidFill>
            </a:endParaRPr>
          </a:p>
        </p:txBody>
      </p:sp>
      <p:sp>
        <p:nvSpPr>
          <p:cNvPr id="305" name="Multiplication Sign 304">
            <a:extLst>
              <a:ext uri="{FF2B5EF4-FFF2-40B4-BE49-F238E27FC236}">
                <a16:creationId xmlns:a16="http://schemas.microsoft.com/office/drawing/2014/main" id="{84D62661-8E21-409D-A732-C80C1F722A36}"/>
              </a:ext>
            </a:extLst>
          </p:cNvPr>
          <p:cNvSpPr/>
          <p:nvPr/>
        </p:nvSpPr>
        <p:spPr>
          <a:xfrm>
            <a:off x="5799978" y="3993156"/>
            <a:ext cx="1276406" cy="942263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en-US" b="1">
              <a:ln/>
              <a:solidFill>
                <a:schemeClr val="accent4"/>
              </a:solidFill>
            </a:endParaRPr>
          </a:p>
        </p:txBody>
      </p:sp>
      <p:sp>
        <p:nvSpPr>
          <p:cNvPr id="306" name="Multiplication Sign 305">
            <a:extLst>
              <a:ext uri="{FF2B5EF4-FFF2-40B4-BE49-F238E27FC236}">
                <a16:creationId xmlns:a16="http://schemas.microsoft.com/office/drawing/2014/main" id="{FDD838B1-0AE8-4C7D-A847-BA7A0CB97C52}"/>
              </a:ext>
            </a:extLst>
          </p:cNvPr>
          <p:cNvSpPr/>
          <p:nvPr/>
        </p:nvSpPr>
        <p:spPr>
          <a:xfrm>
            <a:off x="5362352" y="2983767"/>
            <a:ext cx="1276406" cy="942263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en-US" b="1">
              <a:ln/>
              <a:solidFill>
                <a:schemeClr val="accent4"/>
              </a:solidFill>
            </a:endParaRPr>
          </a:p>
        </p:txBody>
      </p:sp>
      <p:pic>
        <p:nvPicPr>
          <p:cNvPr id="110" name="Picture 109">
            <a:extLst>
              <a:ext uri="{FF2B5EF4-FFF2-40B4-BE49-F238E27FC236}">
                <a16:creationId xmlns:a16="http://schemas.microsoft.com/office/drawing/2014/main" id="{899ACE33-DA53-42FC-8238-845823697F34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9" t="27703" r="22989" b="14888"/>
          <a:stretch/>
        </p:blipFill>
        <p:spPr>
          <a:xfrm>
            <a:off x="12692746" y="2416089"/>
            <a:ext cx="1469894" cy="1101858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A1800E1E-96E4-49A2-BB20-EC8967EB22E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53" y="2768483"/>
            <a:ext cx="1276406" cy="1276406"/>
          </a:xfrm>
          <a:prstGeom prst="rect">
            <a:avLst/>
          </a:prstGeom>
        </p:spPr>
      </p:pic>
      <p:pic>
        <p:nvPicPr>
          <p:cNvPr id="165" name="Picture 164">
            <a:extLst>
              <a:ext uri="{FF2B5EF4-FFF2-40B4-BE49-F238E27FC236}">
                <a16:creationId xmlns:a16="http://schemas.microsoft.com/office/drawing/2014/main" id="{81C9AB2F-F898-497A-A34D-9658527FC5CF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9" t="27703" r="22989" b="14888"/>
          <a:stretch/>
        </p:blipFill>
        <p:spPr>
          <a:xfrm>
            <a:off x="12705996" y="3252818"/>
            <a:ext cx="1469894" cy="1101858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588363F2-3928-4E91-AE98-1EDF68C4A36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286" y="3416052"/>
            <a:ext cx="1276406" cy="1701875"/>
          </a:xfrm>
          <a:prstGeom prst="rect">
            <a:avLst/>
          </a:prstGeom>
        </p:spPr>
      </p:pic>
      <p:pic>
        <p:nvPicPr>
          <p:cNvPr id="166" name="Picture 165">
            <a:extLst>
              <a:ext uri="{FF2B5EF4-FFF2-40B4-BE49-F238E27FC236}">
                <a16:creationId xmlns:a16="http://schemas.microsoft.com/office/drawing/2014/main" id="{CBD952DA-993C-4270-84D7-6354A0ADC7B7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9" t="27703" r="22989" b="14888"/>
          <a:stretch/>
        </p:blipFill>
        <p:spPr>
          <a:xfrm>
            <a:off x="12763146" y="4298034"/>
            <a:ext cx="1469894" cy="1101858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A525C05C-CD5A-455A-B9DA-0474CA28A96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262" y="4577173"/>
            <a:ext cx="1788820" cy="178882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07" name="Picture 306">
            <a:extLst>
              <a:ext uri="{FF2B5EF4-FFF2-40B4-BE49-F238E27FC236}">
                <a16:creationId xmlns:a16="http://schemas.microsoft.com/office/drawing/2014/main" id="{8F5FF7ED-44A6-4DF5-A506-84436749B9AB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9" t="27703" r="22989" b="14888"/>
          <a:stretch/>
        </p:blipFill>
        <p:spPr>
          <a:xfrm>
            <a:off x="13201817" y="5215535"/>
            <a:ext cx="1469894" cy="1101858"/>
          </a:xfrm>
          <a:prstGeom prst="rect">
            <a:avLst/>
          </a:prstGeom>
        </p:spPr>
      </p:pic>
      <p:pic>
        <p:nvPicPr>
          <p:cNvPr id="4" name="dung">
            <a:hlinkClick r:id="" action="ppaction://media"/>
            <a:extLst>
              <a:ext uri="{FF2B5EF4-FFF2-40B4-BE49-F238E27FC236}">
                <a16:creationId xmlns:a16="http://schemas.microsoft.com/office/drawing/2014/main" id="{41707C77-F7C4-46B3-B441-F7654A3676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3078163" y="8172450"/>
            <a:ext cx="7281334" cy="4095750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1935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250" fill="hold"/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250" fill="hold"/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5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6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9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0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3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4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39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" presetClass="entr" presetSubtype="8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4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5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4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3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51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3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4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8" dur="500"/>
                                            <p:tgtEl>
                                              <p:spTgt spid="3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0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2" dur="12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63" dur="12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6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7" dur="500"/>
                                            <p:tgtEl>
                                              <p:spTgt spid="3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69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1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2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7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6" dur="500"/>
                                            <p:tgtEl>
                                              <p:spTgt spid="3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78" presetID="35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6 1.11111E-6 L -1.01198 -0.0088 " pathEditMode="relative" rAng="0" ptsTypes="AA">
                                          <p:cBhvr>
                                            <p:cTn id="79" dur="5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0599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3.7037E-7 L -0.95182 0.04028 " pathEditMode="relative" rAng="0" ptsTypes="AA">
                                          <p:cBhvr>
                                            <p:cTn id="81" dur="5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591" y="20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2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625 -4.44444E-6 L -0.91159 0.01227 " pathEditMode="relative" rAng="0" ptsTypes="AA">
                                          <p:cBhvr>
                                            <p:cTn id="83" dur="5000" fill="hold"/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5898" y="6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4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625 -4.44444E-6 L -0.91159 0.01227 " pathEditMode="relative" rAng="0" ptsTypes="AA">
                                          <p:cBhvr>
                                            <p:cTn id="85" dur="5000" fill="hold"/>
                                            <p:tgtEl>
                                              <p:spTgt spid="3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5898" y="60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86" restart="whenNotActive" fill="hold" evtFilter="cancelBubble" nodeType="interactiveSeq">
                    <p:stCondLst>
                      <p:cond evt="onClick" delay="0">
                        <p:tgtEl>
                          <p:spTgt spid="30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7" fill="hold">
                          <p:stCondLst>
                            <p:cond delay="0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35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1198 -0.0088 L -1.18724 -0.00579 " pathEditMode="relative" rAng="0" ptsTypes="AA">
                                          <p:cBhvr>
                                            <p:cTn id="90" dur="2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763" y="13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1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1.48148E-6 L -0.25 1.48148E-6 " pathEditMode="relative" rAng="0" ptsTypes="AA">
                                          <p:cBhvr>
                                            <p:cTn id="92" dur="2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50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9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1"/>
                      </p:tgtEl>
                    </p:cond>
                  </p:nextCondLst>
                </p:seq>
                <p:seq concurrent="1" nextAc="seek">
                  <p:cTn id="96" restart="whenNotActive" fill="hold" evtFilter="cancelBubble" nodeType="interactiveSeq">
                    <p:stCondLst>
                      <p:cond evt="onClick" delay="0">
                        <p:tgtEl>
                          <p:spTgt spid="30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7" fill="hold">
                          <p:stCondLst>
                            <p:cond delay="0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35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95182 0.04028 L -1.19778 0.03727 " pathEditMode="relative" rAng="0" ptsTypes="AA">
                                          <p:cBhvr>
                                            <p:cTn id="100" dur="2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305" y="-16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1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-0.25 0 E" pathEditMode="relative" ptsTypes="">
                                          <p:cBhvr>
                                            <p:cTn id="102" dur="2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2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Click" delay="0">
                        <p:tgtEl>
                          <p:spTgt spid="30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35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91159 0.01227 L -1.19661 0.00649 " pathEditMode="relative" rAng="0" ptsTypes="AA">
                                          <p:cBhvr>
                                            <p:cTn id="110" dur="2000" fill="hold"/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258" y="-30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1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-0.25 0 E" pathEditMode="relative" ptsTypes="">
                                          <p:cBhvr>
                                            <p:cTn id="112" dur="2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1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3"/>
                      </p:tgtEl>
                    </p:cond>
                  </p:nextCondLst>
                </p:seq>
                <p:seq concurrent="1" nextAc="seek">
                  <p:cTn id="116" restart="whenNotActive" fill="hold" evtFilter="cancelBubble" nodeType="interactiveSeq">
                    <p:stCondLst>
                      <p:cond evt="onClick" delay="0">
                        <p:tgtEl>
                          <p:spTgt spid="30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7" fill="hold">
                          <p:stCondLst>
                            <p:cond delay="0"/>
                          </p:stCondLst>
                          <p:childTnLst>
                            <p:par>
                              <p:cTn id="1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9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2.22222E-6 L -1.66667E-6 -0.90695 " pathEditMode="relative" rAng="0" ptsTypes="AA">
                                          <p:cBhvr>
                                            <p:cTn id="120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4534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22" presetID="2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123" dur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4" presetID="10" presetClass="exit" presetSubtype="0" fill="hold" nodeType="withEffect">
                                      <p:stCondLst>
                                        <p:cond delay="20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12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8" fill="hold">
                                <p:stCondLst>
                                  <p:cond delay="22500"/>
                                </p:stCondLst>
                                <p:childTnLst>
                                  <p:par>
                                    <p:cTn id="129" presetID="1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1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3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6" dur="500"/>
                                            <p:tgtEl>
                                              <p:spTgt spid="30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4"/>
                      </p:tgtEl>
                    </p:cond>
                  </p:nextCondLst>
                </p:seq>
                <p:video>
                  <p:cMediaNode vol="80000">
                    <p:cTn id="138" fill="hold" display="0">
                      <p:stCondLst>
                        <p:cond delay="indefinite"/>
                      </p:stCondLst>
                    </p:cTn>
                    <p:tgtEl>
                      <p:spTgt spid="4"/>
                    </p:tgtEl>
                  </p:cMediaNode>
                </p:video>
              </p:childTnLst>
            </p:cTn>
          </p:par>
        </p:tnLst>
        <p:bldLst>
          <p:bldP spid="3" grpId="0" animBg="1"/>
          <p:bldP spid="301" grpId="0" animBg="1"/>
          <p:bldP spid="302" grpId="0" animBg="1"/>
          <p:bldP spid="303" grpId="0" animBg="1"/>
          <p:bldP spid="304" grpId="0" animBg="1"/>
          <p:bldP spid="5" grpId="0" animBg="1"/>
          <p:bldP spid="5" grpId="1" animBg="1"/>
          <p:bldP spid="305" grpId="0" animBg="1"/>
          <p:bldP spid="305" grpId="1" animBg="1"/>
          <p:bldP spid="306" grpId="0" animBg="1"/>
          <p:bldP spid="30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39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4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3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51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8" dur="500"/>
                                            <p:tgtEl>
                                              <p:spTgt spid="3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12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2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6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7" dur="500"/>
                                            <p:tgtEl>
                                              <p:spTgt spid="3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6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7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6" dur="500"/>
                                            <p:tgtEl>
                                              <p:spTgt spid="3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78" presetID="35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6 1.11111E-6 L -1.01198 -0.0088 " pathEditMode="relative" rAng="0" ptsTypes="AA">
                                          <p:cBhvr>
                                            <p:cTn id="79" dur="5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0599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3.7037E-7 L -0.95182 0.04028 " pathEditMode="relative" rAng="0" ptsTypes="AA">
                                          <p:cBhvr>
                                            <p:cTn id="81" dur="5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591" y="20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2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625 -4.44444E-6 L -0.91159 0.01227 " pathEditMode="relative" rAng="0" ptsTypes="AA">
                                          <p:cBhvr>
                                            <p:cTn id="83" dur="5000" fill="hold"/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5898" y="6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4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625 -4.44444E-6 L -0.91159 0.01227 " pathEditMode="relative" rAng="0" ptsTypes="AA">
                                          <p:cBhvr>
                                            <p:cTn id="85" dur="5000" fill="hold"/>
                                            <p:tgtEl>
                                              <p:spTgt spid="3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5898" y="60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86" restart="whenNotActive" fill="hold" evtFilter="cancelBubble" nodeType="interactiveSeq">
                    <p:stCondLst>
                      <p:cond evt="onClick" delay="0">
                        <p:tgtEl>
                          <p:spTgt spid="30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7" fill="hold">
                          <p:stCondLst>
                            <p:cond delay="0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35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1198 -0.0088 L -1.18724 -0.00579 " pathEditMode="relative" rAng="0" ptsTypes="AA">
                                          <p:cBhvr>
                                            <p:cTn id="90" dur="2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763" y="13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1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1.48148E-6 L -0.25 1.48148E-6 " pathEditMode="relative" rAng="0" ptsTypes="AA">
                                          <p:cBhvr>
                                            <p:cTn id="92" dur="2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50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9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1"/>
                      </p:tgtEl>
                    </p:cond>
                  </p:nextCondLst>
                </p:seq>
                <p:seq concurrent="1" nextAc="seek">
                  <p:cTn id="96" restart="whenNotActive" fill="hold" evtFilter="cancelBubble" nodeType="interactiveSeq">
                    <p:stCondLst>
                      <p:cond evt="onClick" delay="0">
                        <p:tgtEl>
                          <p:spTgt spid="30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7" fill="hold">
                          <p:stCondLst>
                            <p:cond delay="0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35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95182 0.04028 L -1.19778 0.03727 " pathEditMode="relative" rAng="0" ptsTypes="AA">
                                          <p:cBhvr>
                                            <p:cTn id="100" dur="2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305" y="-16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1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-0.25 0 E" pathEditMode="relative" ptsTypes="">
                                          <p:cBhvr>
                                            <p:cTn id="102" dur="2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2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Click" delay="0">
                        <p:tgtEl>
                          <p:spTgt spid="30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35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91159 0.01227 L -1.19661 0.00649 " pathEditMode="relative" rAng="0" ptsTypes="AA">
                                          <p:cBhvr>
                                            <p:cTn id="110" dur="2000" fill="hold"/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258" y="-30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1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-0.25 0 E" pathEditMode="relative" ptsTypes="">
                                          <p:cBhvr>
                                            <p:cTn id="112" dur="2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1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3"/>
                      </p:tgtEl>
                    </p:cond>
                  </p:nextCondLst>
                </p:seq>
                <p:seq concurrent="1" nextAc="seek">
                  <p:cTn id="116" restart="whenNotActive" fill="hold" evtFilter="cancelBubble" nodeType="interactiveSeq">
                    <p:stCondLst>
                      <p:cond evt="onClick" delay="0">
                        <p:tgtEl>
                          <p:spTgt spid="30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7" fill="hold">
                          <p:stCondLst>
                            <p:cond delay="0"/>
                          </p:stCondLst>
                          <p:childTnLst>
                            <p:par>
                              <p:cTn id="1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9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2.22222E-6 L -1.66667E-6 -0.90695 " pathEditMode="relative" rAng="0" ptsTypes="AA">
                                          <p:cBhvr>
                                            <p:cTn id="120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4534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22" presetID="2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123" dur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4" presetID="10" presetClass="exit" presetSubtype="0" fill="hold" nodeType="withEffect">
                                      <p:stCondLst>
                                        <p:cond delay="20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12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8" fill="hold">
                                <p:stCondLst>
                                  <p:cond delay="22500"/>
                                </p:stCondLst>
                                <p:childTnLst>
                                  <p:par>
                                    <p:cTn id="129" presetID="1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1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3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6" dur="500"/>
                                            <p:tgtEl>
                                              <p:spTgt spid="30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4"/>
                      </p:tgtEl>
                    </p:cond>
                  </p:nextCondLst>
                </p:seq>
                <p:video>
                  <p:cMediaNode vol="80000">
                    <p:cTn id="138" fill="hold" display="0">
                      <p:stCondLst>
                        <p:cond delay="indefinite"/>
                      </p:stCondLst>
                    </p:cTn>
                    <p:tgtEl>
                      <p:spTgt spid="4"/>
                    </p:tgtEl>
                  </p:cMediaNode>
                </p:video>
              </p:childTnLst>
            </p:cTn>
          </p:par>
        </p:tnLst>
        <p:bldLst>
          <p:bldP spid="3" grpId="0" animBg="1"/>
          <p:bldP spid="301" grpId="0" animBg="1"/>
          <p:bldP spid="302" grpId="0" animBg="1"/>
          <p:bldP spid="303" grpId="0" animBg="1"/>
          <p:bldP spid="304" grpId="0" animBg="1"/>
          <p:bldP spid="5" grpId="0" animBg="1"/>
          <p:bldP spid="5" grpId="1" animBg="1"/>
          <p:bldP spid="305" grpId="0" animBg="1"/>
          <p:bldP spid="305" grpId="1" animBg="1"/>
          <p:bldP spid="306" grpId="0" animBg="1"/>
          <p:bldP spid="306" grpId="1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8" name="Group 1037">
            <a:extLst>
              <a:ext uri="{FF2B5EF4-FFF2-40B4-BE49-F238E27FC236}">
                <a16:creationId xmlns:a16="http://schemas.microsoft.com/office/drawing/2014/main" id="{8292599B-8A3E-4FD6-846A-889E950A6C1C}"/>
              </a:ext>
            </a:extLst>
          </p:cNvPr>
          <p:cNvGrpSpPr/>
          <p:nvPr/>
        </p:nvGrpSpPr>
        <p:grpSpPr>
          <a:xfrm>
            <a:off x="-1" y="4968887"/>
            <a:ext cx="12192001" cy="1889113"/>
            <a:chOff x="-1" y="4968887"/>
            <a:chExt cx="12192001" cy="1889113"/>
          </a:xfrm>
          <a:effectLst>
            <a:outerShdw blurRad="355600" dist="139700" dir="16200000" rotWithShape="0">
              <a:prstClr val="black">
                <a:alpha val="17000"/>
              </a:prstClr>
            </a:outerShdw>
          </a:effectLst>
        </p:grpSpPr>
        <p:sp>
          <p:nvSpPr>
            <p:cNvPr id="1036" name="Rectangle 1035">
              <a:extLst>
                <a:ext uri="{FF2B5EF4-FFF2-40B4-BE49-F238E27FC236}">
                  <a16:creationId xmlns:a16="http://schemas.microsoft.com/office/drawing/2014/main" id="{6D2547A7-AE95-417A-9E12-0793D52FC235}"/>
                </a:ext>
              </a:extLst>
            </p:cNvPr>
            <p:cNvSpPr/>
            <p:nvPr/>
          </p:nvSpPr>
          <p:spPr>
            <a:xfrm>
              <a:off x="-1" y="4973205"/>
              <a:ext cx="12191248" cy="1884795"/>
            </a:xfrm>
            <a:custGeom>
              <a:avLst/>
              <a:gdLst>
                <a:gd name="connsiteX0" fmla="*/ 0 w 12191248"/>
                <a:gd name="connsiteY0" fmla="*/ 0 h 2711894"/>
                <a:gd name="connsiteX1" fmla="*/ 12191248 w 12191248"/>
                <a:gd name="connsiteY1" fmla="*/ 0 h 2711894"/>
                <a:gd name="connsiteX2" fmla="*/ 12191248 w 12191248"/>
                <a:gd name="connsiteY2" fmla="*/ 2711894 h 2711894"/>
                <a:gd name="connsiteX3" fmla="*/ 0 w 12191248"/>
                <a:gd name="connsiteY3" fmla="*/ 2711894 h 2711894"/>
                <a:gd name="connsiteX4" fmla="*/ 0 w 12191248"/>
                <a:gd name="connsiteY4" fmla="*/ 0 h 2711894"/>
                <a:gd name="connsiteX0" fmla="*/ 0 w 12191248"/>
                <a:gd name="connsiteY0" fmla="*/ 0 h 2711894"/>
                <a:gd name="connsiteX1" fmla="*/ 12191248 w 12191248"/>
                <a:gd name="connsiteY1" fmla="*/ 83127 h 2711894"/>
                <a:gd name="connsiteX2" fmla="*/ 12191248 w 12191248"/>
                <a:gd name="connsiteY2" fmla="*/ 2711894 h 2711894"/>
                <a:gd name="connsiteX3" fmla="*/ 0 w 12191248"/>
                <a:gd name="connsiteY3" fmla="*/ 2711894 h 2711894"/>
                <a:gd name="connsiteX4" fmla="*/ 0 w 12191248"/>
                <a:gd name="connsiteY4" fmla="*/ 0 h 2711894"/>
                <a:gd name="connsiteX0" fmla="*/ 27710 w 12191248"/>
                <a:gd name="connsiteY0" fmla="*/ 27710 h 2628767"/>
                <a:gd name="connsiteX1" fmla="*/ 12191248 w 12191248"/>
                <a:gd name="connsiteY1" fmla="*/ 0 h 2628767"/>
                <a:gd name="connsiteX2" fmla="*/ 12191248 w 12191248"/>
                <a:gd name="connsiteY2" fmla="*/ 2628767 h 2628767"/>
                <a:gd name="connsiteX3" fmla="*/ 0 w 12191248"/>
                <a:gd name="connsiteY3" fmla="*/ 2628767 h 2628767"/>
                <a:gd name="connsiteX4" fmla="*/ 27710 w 12191248"/>
                <a:gd name="connsiteY4" fmla="*/ 27710 h 2628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1248" h="2628767">
                  <a:moveTo>
                    <a:pt x="27710" y="27710"/>
                  </a:moveTo>
                  <a:lnTo>
                    <a:pt x="12191248" y="0"/>
                  </a:lnTo>
                  <a:lnTo>
                    <a:pt x="12191248" y="2628767"/>
                  </a:lnTo>
                  <a:lnTo>
                    <a:pt x="0" y="2628767"/>
                  </a:lnTo>
                  <a:lnTo>
                    <a:pt x="27710" y="27710"/>
                  </a:lnTo>
                  <a:close/>
                </a:path>
              </a:pathLst>
            </a:custGeom>
            <a:solidFill>
              <a:srgbClr val="FEFC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5" name="Picture 1034">
              <a:extLst>
                <a:ext uri="{FF2B5EF4-FFF2-40B4-BE49-F238E27FC236}">
                  <a16:creationId xmlns:a16="http://schemas.microsoft.com/office/drawing/2014/main" id="{6302AFE2-22EC-49E8-8BBA-0E94FF0DA3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10" r="16667" b="54144"/>
            <a:stretch/>
          </p:blipFill>
          <p:spPr>
            <a:xfrm>
              <a:off x="-1" y="4968887"/>
              <a:ext cx="12192001" cy="1889113"/>
            </a:xfrm>
            <a:prstGeom prst="rect">
              <a:avLst/>
            </a:prstGeom>
          </p:spPr>
        </p:pic>
      </p:grpSp>
      <p:sp>
        <p:nvSpPr>
          <p:cNvPr id="113" name="TextBox 112">
            <a:extLst>
              <a:ext uri="{FF2B5EF4-FFF2-40B4-BE49-F238E27FC236}">
                <a16:creationId xmlns:a16="http://schemas.microsoft.com/office/drawing/2014/main" id="{AD4FAB36-03DF-4E1A-ACE3-D315587DA843}"/>
              </a:ext>
            </a:extLst>
          </p:cNvPr>
          <p:cNvSpPr txBox="1"/>
          <p:nvPr/>
        </p:nvSpPr>
        <p:spPr>
          <a:xfrm>
            <a:off x="1762142" y="1364680"/>
            <a:ext cx="551625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i="1">
                <a:solidFill>
                  <a:srgbClr val="C00000"/>
                </a:solidFill>
                <a:latin typeface="UTM Cookies" panose="02040603050506020204" pitchFamily="18" charset="0"/>
              </a:rPr>
              <a:t>Khởi động</a:t>
            </a:r>
            <a:endParaRPr lang="en-US" sz="8800" b="1" i="1" dirty="0">
              <a:solidFill>
                <a:srgbClr val="C00000"/>
              </a:solidFill>
              <a:latin typeface="UTM Cookies" panose="02040603050506020204" pitchFamily="18" charset="0"/>
            </a:endParaRPr>
          </a:p>
        </p:txBody>
      </p: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02EED0F4-792E-4F62-B95D-203D4E97B349}"/>
              </a:ext>
            </a:extLst>
          </p:cNvPr>
          <p:cNvCxnSpPr>
            <a:cxnSpLocks/>
          </p:cNvCxnSpPr>
          <p:nvPr/>
        </p:nvCxnSpPr>
        <p:spPr>
          <a:xfrm>
            <a:off x="291443" y="4023742"/>
            <a:ext cx="0" cy="1546594"/>
          </a:xfrm>
          <a:prstGeom prst="line">
            <a:avLst/>
          </a:prstGeom>
          <a:ln w="2222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D8365D8C-3460-4837-8EE7-B33E47842154}"/>
              </a:ext>
            </a:extLst>
          </p:cNvPr>
          <p:cNvSpPr txBox="1"/>
          <p:nvPr/>
        </p:nvSpPr>
        <p:spPr>
          <a:xfrm>
            <a:off x="11793143" y="96564"/>
            <a:ext cx="3016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2FD53CB8-AE80-4309-BCC9-9FECF913406A}"/>
              </a:ext>
            </a:extLst>
          </p:cNvPr>
          <p:cNvSpPr txBox="1"/>
          <p:nvPr/>
        </p:nvSpPr>
        <p:spPr>
          <a:xfrm rot="16200000">
            <a:off x="-127004" y="6019447"/>
            <a:ext cx="8050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spc="300">
                <a:solidFill>
                  <a:srgbClr val="D509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  <a:endParaRPr lang="en-US" sz="1000" b="1" spc="300" dirty="0">
              <a:solidFill>
                <a:srgbClr val="D509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ABB80D3E-C08C-44DB-9BD0-F96282A8D047}"/>
              </a:ext>
            </a:extLst>
          </p:cNvPr>
          <p:cNvGrpSpPr/>
          <p:nvPr/>
        </p:nvGrpSpPr>
        <p:grpSpPr>
          <a:xfrm>
            <a:off x="201516" y="6544075"/>
            <a:ext cx="177302" cy="177302"/>
            <a:chOff x="1309606" y="5350067"/>
            <a:chExt cx="246222" cy="246222"/>
          </a:xfrm>
        </p:grpSpPr>
        <p:sp>
          <p:nvSpPr>
            <p:cNvPr id="122" name="Rectangle: Rounded Corners 121">
              <a:extLst>
                <a:ext uri="{FF2B5EF4-FFF2-40B4-BE49-F238E27FC236}">
                  <a16:creationId xmlns:a16="http://schemas.microsoft.com/office/drawing/2014/main" id="{26D3B3E3-218A-4127-BEA8-54871C916913}"/>
                </a:ext>
              </a:extLst>
            </p:cNvPr>
            <p:cNvSpPr/>
            <p:nvPr/>
          </p:nvSpPr>
          <p:spPr>
            <a:xfrm>
              <a:off x="1309606" y="5350067"/>
              <a:ext cx="246222" cy="246222"/>
            </a:xfrm>
            <a:prstGeom prst="roundRect">
              <a:avLst>
                <a:gd name="adj" fmla="val 28857"/>
              </a:avLst>
            </a:prstGeom>
            <a:noFill/>
            <a:ln>
              <a:solidFill>
                <a:srgbClr val="D509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47234209-E86D-4714-A6A2-6435D3950C42}"/>
                </a:ext>
              </a:extLst>
            </p:cNvPr>
            <p:cNvSpPr/>
            <p:nvPr/>
          </p:nvSpPr>
          <p:spPr>
            <a:xfrm>
              <a:off x="1373081" y="5414830"/>
              <a:ext cx="119270" cy="119270"/>
            </a:xfrm>
            <a:prstGeom prst="ellipse">
              <a:avLst/>
            </a:prstGeom>
            <a:noFill/>
            <a:ln>
              <a:solidFill>
                <a:srgbClr val="D509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3778EAA3-0D08-42BC-A625-9E82429A6273}"/>
                </a:ext>
              </a:extLst>
            </p:cNvPr>
            <p:cNvSpPr/>
            <p:nvPr/>
          </p:nvSpPr>
          <p:spPr>
            <a:xfrm>
              <a:off x="1476087" y="5373064"/>
              <a:ext cx="46384" cy="46384"/>
            </a:xfrm>
            <a:prstGeom prst="ellipse">
              <a:avLst/>
            </a:prstGeom>
            <a:solidFill>
              <a:srgbClr val="D509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5B70E59A-0B25-4CB1-A157-AB88A7E7F210}"/>
              </a:ext>
            </a:extLst>
          </p:cNvPr>
          <p:cNvCxnSpPr>
            <a:cxnSpLocks/>
          </p:cNvCxnSpPr>
          <p:nvPr/>
        </p:nvCxnSpPr>
        <p:spPr>
          <a:xfrm>
            <a:off x="11943986" y="609094"/>
            <a:ext cx="0" cy="1791013"/>
          </a:xfrm>
          <a:prstGeom prst="line">
            <a:avLst/>
          </a:prstGeom>
          <a:ln w="2222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A41AF076-DED4-416E-83C6-158F0261ACCB}"/>
              </a:ext>
            </a:extLst>
          </p:cNvPr>
          <p:cNvCxnSpPr>
            <a:cxnSpLocks/>
          </p:cNvCxnSpPr>
          <p:nvPr/>
        </p:nvCxnSpPr>
        <p:spPr>
          <a:xfrm>
            <a:off x="11946063" y="5066987"/>
            <a:ext cx="0" cy="1791013"/>
          </a:xfrm>
          <a:prstGeom prst="line">
            <a:avLst/>
          </a:prstGeom>
          <a:ln w="2222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A37F96A0-C82B-41B8-8A78-D435818CDDC0}"/>
              </a:ext>
            </a:extLst>
          </p:cNvPr>
          <p:cNvCxnSpPr>
            <a:cxnSpLocks/>
          </p:cNvCxnSpPr>
          <p:nvPr/>
        </p:nvCxnSpPr>
        <p:spPr>
          <a:xfrm rot="5400000">
            <a:off x="10025461" y="-668137"/>
            <a:ext cx="0" cy="1791013"/>
          </a:xfrm>
          <a:prstGeom prst="line">
            <a:avLst/>
          </a:prstGeom>
          <a:ln w="2222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F21DEE4A-D486-4B46-A994-26F7FF28F910}"/>
              </a:ext>
            </a:extLst>
          </p:cNvPr>
          <p:cNvGrpSpPr/>
          <p:nvPr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1ABCB39F-EFEE-443E-BECB-B8356A6E3FFE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153E4BE6-5527-4C6E-AF70-98A8DE3B6B59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rgbClr val="D509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Arrow: Chevron 132">
              <a:extLst>
                <a:ext uri="{FF2B5EF4-FFF2-40B4-BE49-F238E27FC236}">
                  <a16:creationId xmlns:a16="http://schemas.microsoft.com/office/drawing/2014/main" id="{9B90A767-7EC7-40D4-A1A0-FD56279680CF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074" name="Group 1073">
            <a:extLst>
              <a:ext uri="{FF2B5EF4-FFF2-40B4-BE49-F238E27FC236}">
                <a16:creationId xmlns:a16="http://schemas.microsoft.com/office/drawing/2014/main" id="{D945C335-256F-4D77-B584-0DC17E808E68}"/>
              </a:ext>
            </a:extLst>
          </p:cNvPr>
          <p:cNvGrpSpPr/>
          <p:nvPr/>
        </p:nvGrpSpPr>
        <p:grpSpPr>
          <a:xfrm>
            <a:off x="6783209" y="2320879"/>
            <a:ext cx="3593395" cy="4235484"/>
            <a:chOff x="6783209" y="2320879"/>
            <a:chExt cx="3593395" cy="4235484"/>
          </a:xfrm>
        </p:grpSpPr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1098CF7C-47A3-4CBE-B154-E23F2424E17C}"/>
                </a:ext>
              </a:extLst>
            </p:cNvPr>
            <p:cNvSpPr/>
            <p:nvPr/>
          </p:nvSpPr>
          <p:spPr>
            <a:xfrm>
              <a:off x="6783209" y="5418661"/>
              <a:ext cx="3593395" cy="1137702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241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50" name="Picture 1049">
              <a:extLst>
                <a:ext uri="{FF2B5EF4-FFF2-40B4-BE49-F238E27FC236}">
                  <a16:creationId xmlns:a16="http://schemas.microsoft.com/office/drawing/2014/main" id="{0ABB5E41-92A5-4C31-BCFA-C3E16993A9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611" b="90000" l="10000" r="90000">
                          <a14:foregroundMark x1="48889" y1="28056" x2="33611" y2="41667"/>
                          <a14:foregroundMark x1="33611" y1="41667" x2="33056" y2="42500"/>
                          <a14:foregroundMark x1="54391" y1="14722" x2="54444" y2="14444"/>
                          <a14:foregroundMark x1="50556" y1="35000" x2="54391" y2="14722"/>
                          <a14:foregroundMark x1="54444" y1="14444" x2="57365" y2="13860"/>
                          <a14:foregroundMark x1="56152" y1="12344" x2="54444" y2="12778"/>
                          <a14:foregroundMark x1="61944" y1="11944" x2="61944" y2="11944"/>
                          <a14:foregroundMark x1="64167" y1="11389" x2="65278" y2="11389"/>
                          <a14:foregroundMark x1="68333" y1="10000" x2="68333" y2="10000"/>
                          <a14:foregroundMark x1="71667" y1="9444" x2="71667" y2="9444"/>
                          <a14:foregroundMark x1="67500" y1="11111" x2="67500" y2="11111"/>
                          <a14:foregroundMark x1="70833" y1="8889" x2="70833" y2="8889"/>
                          <a14:foregroundMark x1="71111" y1="8333" x2="56667" y2="12500"/>
                          <a14:backgroundMark x1="58321" y1="14634" x2="58056" y2="14722"/>
                          <a14:backgroundMark x1="73891" y1="9444" x2="72367" y2="9952"/>
                          <a14:backgroundMark x1="75556" y1="8889" x2="73891" y2="9444"/>
                          <a14:backgroundMark x1="58056" y1="14722" x2="58056" y2="147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72" t="3818" r="23555" b="10227"/>
            <a:stretch/>
          </p:blipFill>
          <p:spPr>
            <a:xfrm>
              <a:off x="7465059" y="2320879"/>
              <a:ext cx="2229693" cy="3873916"/>
            </a:xfrm>
            <a:prstGeom prst="rect">
              <a:avLst/>
            </a:prstGeom>
            <a:effectLst>
              <a:outerShdw blurRad="228600" dist="76200" dir="18900000" algn="bl" rotWithShape="0">
                <a:prstClr val="black">
                  <a:alpha val="21000"/>
                </a:prstClr>
              </a:outerShdw>
            </a:effectLst>
          </p:spPr>
        </p:pic>
      </p:grpSp>
      <p:grpSp>
        <p:nvGrpSpPr>
          <p:cNvPr id="1072" name="Group 1071">
            <a:extLst>
              <a:ext uri="{FF2B5EF4-FFF2-40B4-BE49-F238E27FC236}">
                <a16:creationId xmlns:a16="http://schemas.microsoft.com/office/drawing/2014/main" id="{55090D20-786F-4E96-9FD6-F6E2B4828211}"/>
              </a:ext>
            </a:extLst>
          </p:cNvPr>
          <p:cNvGrpSpPr/>
          <p:nvPr/>
        </p:nvGrpSpPr>
        <p:grpSpPr>
          <a:xfrm>
            <a:off x="4058932" y="2956297"/>
            <a:ext cx="4414847" cy="3503227"/>
            <a:chOff x="4058932" y="2956297"/>
            <a:chExt cx="4414847" cy="3503227"/>
          </a:xfrm>
        </p:grpSpPr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A93437E6-1ED1-4AA1-A067-85021B61ECA6}"/>
                </a:ext>
              </a:extLst>
            </p:cNvPr>
            <p:cNvSpPr/>
            <p:nvPr/>
          </p:nvSpPr>
          <p:spPr>
            <a:xfrm rot="385340">
              <a:off x="4058932" y="5556414"/>
              <a:ext cx="3593395" cy="807590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304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44" name="Picture 1043">
              <a:extLst>
                <a:ext uri="{FF2B5EF4-FFF2-40B4-BE49-F238E27FC236}">
                  <a16:creationId xmlns:a16="http://schemas.microsoft.com/office/drawing/2014/main" id="{8C4ECEA7-9987-4BF6-B6F2-F96049738E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786" b="93930" l="9585" r="89617">
                          <a14:foregroundMark x1="62939" y1="8786" x2="62939" y2="8786"/>
                          <a14:foregroundMark x1="52875" y1="89776" x2="57348" y2="90575"/>
                          <a14:foregroundMark x1="34824" y1="93930" x2="36422" y2="93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70552" y="2956297"/>
              <a:ext cx="3503227" cy="3503227"/>
            </a:xfrm>
            <a:prstGeom prst="rect">
              <a:avLst/>
            </a:prstGeom>
            <a:effectLst>
              <a:outerShdw blurRad="228600" dist="76200" dir="18900000" algn="bl" rotWithShape="0">
                <a:prstClr val="black">
                  <a:alpha val="21000"/>
                </a:prstClr>
              </a:outerShdw>
            </a:effectLst>
          </p:spPr>
        </p:pic>
      </p:grpSp>
      <p:grpSp>
        <p:nvGrpSpPr>
          <p:cNvPr id="1071" name="Group 1070">
            <a:extLst>
              <a:ext uri="{FF2B5EF4-FFF2-40B4-BE49-F238E27FC236}">
                <a16:creationId xmlns:a16="http://schemas.microsoft.com/office/drawing/2014/main" id="{1B72399A-F2E5-4413-AA93-CE79D901CBB0}"/>
              </a:ext>
            </a:extLst>
          </p:cNvPr>
          <p:cNvGrpSpPr/>
          <p:nvPr/>
        </p:nvGrpSpPr>
        <p:grpSpPr>
          <a:xfrm>
            <a:off x="4136061" y="2956296"/>
            <a:ext cx="2825514" cy="3926812"/>
            <a:chOff x="3807795" y="4256273"/>
            <a:chExt cx="1887013" cy="2565422"/>
          </a:xfrm>
        </p:grpSpPr>
        <p:sp>
          <p:nvSpPr>
            <p:cNvPr id="1061" name="Oval 1060">
              <a:extLst>
                <a:ext uri="{FF2B5EF4-FFF2-40B4-BE49-F238E27FC236}">
                  <a16:creationId xmlns:a16="http://schemas.microsoft.com/office/drawing/2014/main" id="{1922E09D-8A56-4EB9-AAE6-B634AC3E8CB7}"/>
                </a:ext>
              </a:extLst>
            </p:cNvPr>
            <p:cNvSpPr/>
            <p:nvPr/>
          </p:nvSpPr>
          <p:spPr>
            <a:xfrm>
              <a:off x="3807795" y="6308029"/>
              <a:ext cx="1579621" cy="4361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40" name="Picture 1039">
              <a:extLst>
                <a:ext uri="{FF2B5EF4-FFF2-40B4-BE49-F238E27FC236}">
                  <a16:creationId xmlns:a16="http://schemas.microsoft.com/office/drawing/2014/main" id="{E524C587-9B17-4A35-90AC-9860B99121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751" b="89776" l="9744" r="89776">
                          <a14:foregroundMark x1="26518" y1="9585" x2="27955" y2="18051"/>
                          <a14:foregroundMark x1="24121" y1="5751" x2="24121" y2="5751"/>
                          <a14:foregroundMark x1="24760" y1="19329" x2="27636" y2="41534"/>
                          <a14:foregroundMark x1="34505" y1="39137" x2="36741" y2="40895"/>
                          <a14:foregroundMark x1="40895" y1="43291" x2="39776" y2="43930"/>
                          <a14:foregroundMark x1="33227" y1="46166" x2="34505" y2="47764"/>
                          <a14:foregroundMark x1="36262" y1="47923" x2="35304" y2="48562"/>
                          <a14:foregroundMark x1="70767" y1="53514" x2="69329" y2="59425"/>
                          <a14:foregroundMark x1="76358" y1="81949" x2="79553" y2="83706"/>
                          <a14:foregroundMark x1="26837" y1="59105" x2="27157" y2="72524"/>
                          <a14:foregroundMark x1="35623" y1="89617" x2="36422" y2="89617"/>
                          <a14:backgroundMark x1="13578" y1="8786" x2="12460" y2="92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703" t="48624" r="10580" b="5357"/>
            <a:stretch/>
          </p:blipFill>
          <p:spPr>
            <a:xfrm>
              <a:off x="3815190" y="4256273"/>
              <a:ext cx="1879618" cy="2565422"/>
            </a:xfrm>
            <a:prstGeom prst="rect">
              <a:avLst/>
            </a:prstGeom>
            <a:effectLst>
              <a:outerShdw blurRad="228600" dist="76200" dir="18900000" algn="bl" rotWithShape="0">
                <a:prstClr val="black">
                  <a:alpha val="21000"/>
                </a:prstClr>
              </a:outerShdw>
            </a:effectLst>
          </p:spPr>
        </p:pic>
      </p:grpSp>
      <p:grpSp>
        <p:nvGrpSpPr>
          <p:cNvPr id="1073" name="Group 1072">
            <a:extLst>
              <a:ext uri="{FF2B5EF4-FFF2-40B4-BE49-F238E27FC236}">
                <a16:creationId xmlns:a16="http://schemas.microsoft.com/office/drawing/2014/main" id="{A790AA95-AA7A-47FB-BBE8-020280F89FEA}"/>
              </a:ext>
            </a:extLst>
          </p:cNvPr>
          <p:cNvGrpSpPr/>
          <p:nvPr/>
        </p:nvGrpSpPr>
        <p:grpSpPr>
          <a:xfrm>
            <a:off x="6220979" y="5980511"/>
            <a:ext cx="1312389" cy="715275"/>
            <a:chOff x="6220979" y="5980511"/>
            <a:chExt cx="1312389" cy="715275"/>
          </a:xfrm>
        </p:grpSpPr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3415026E-A5D9-43C5-99ED-01B97820953C}"/>
                </a:ext>
              </a:extLst>
            </p:cNvPr>
            <p:cNvSpPr/>
            <p:nvPr/>
          </p:nvSpPr>
          <p:spPr>
            <a:xfrm>
              <a:off x="6220979" y="6259661"/>
              <a:ext cx="1312389" cy="4361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54" name="Picture 1053">
              <a:extLst>
                <a:ext uri="{FF2B5EF4-FFF2-40B4-BE49-F238E27FC236}">
                  <a16:creationId xmlns:a16="http://schemas.microsoft.com/office/drawing/2014/main" id="{A89A0AE8-CFE4-4960-ACEF-74A063567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6475" y="6017281"/>
              <a:ext cx="632295" cy="484761"/>
            </a:xfrm>
            <a:prstGeom prst="rect">
              <a:avLst/>
            </a:prstGeom>
          </p:spPr>
        </p:pic>
        <p:pic>
          <p:nvPicPr>
            <p:cNvPr id="1056" name="Picture 1055">
              <a:extLst>
                <a:ext uri="{FF2B5EF4-FFF2-40B4-BE49-F238E27FC236}">
                  <a16:creationId xmlns:a16="http://schemas.microsoft.com/office/drawing/2014/main" id="{9F6C0833-647F-4555-9125-099A13114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6879" y="5980511"/>
              <a:ext cx="442609" cy="558528"/>
            </a:xfrm>
            <a:prstGeom prst="rect">
              <a:avLst/>
            </a:prstGeom>
          </p:spPr>
        </p:pic>
      </p:grpSp>
      <p:grpSp>
        <p:nvGrpSpPr>
          <p:cNvPr id="1075" name="Group 1074">
            <a:extLst>
              <a:ext uri="{FF2B5EF4-FFF2-40B4-BE49-F238E27FC236}">
                <a16:creationId xmlns:a16="http://schemas.microsoft.com/office/drawing/2014/main" id="{D5996E63-D1E4-4434-BBCC-AC3724EF4BE9}"/>
              </a:ext>
            </a:extLst>
          </p:cNvPr>
          <p:cNvGrpSpPr/>
          <p:nvPr/>
        </p:nvGrpSpPr>
        <p:grpSpPr>
          <a:xfrm>
            <a:off x="7290189" y="5505566"/>
            <a:ext cx="1579621" cy="1283312"/>
            <a:chOff x="9200264" y="5570336"/>
            <a:chExt cx="1579621" cy="1283312"/>
          </a:xfrm>
        </p:grpSpPr>
        <p:pic>
          <p:nvPicPr>
            <p:cNvPr id="1058" name="Picture 1057">
              <a:extLst>
                <a:ext uri="{FF2B5EF4-FFF2-40B4-BE49-F238E27FC236}">
                  <a16:creationId xmlns:a16="http://schemas.microsoft.com/office/drawing/2014/main" id="{D2CE8733-235E-4880-B686-2A5E088765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3404" y="5570336"/>
              <a:ext cx="663914" cy="695528"/>
            </a:xfrm>
            <a:prstGeom prst="rect">
              <a:avLst/>
            </a:prstGeom>
          </p:spPr>
        </p:pic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05FA2204-CA1B-4B26-B089-467B6D51B9B7}"/>
                </a:ext>
              </a:extLst>
            </p:cNvPr>
            <p:cNvSpPr/>
            <p:nvPr/>
          </p:nvSpPr>
          <p:spPr>
            <a:xfrm>
              <a:off x="9200264" y="6417523"/>
              <a:ext cx="1579621" cy="4361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60" name="Picture 1059">
              <a:extLst>
                <a:ext uri="{FF2B5EF4-FFF2-40B4-BE49-F238E27FC236}">
                  <a16:creationId xmlns:a16="http://schemas.microsoft.com/office/drawing/2014/main" id="{D19BC593-8BDB-4790-AF5B-AAB77E33F9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6629" y="6051542"/>
              <a:ext cx="935137" cy="642904"/>
            </a:xfrm>
            <a:prstGeom prst="rect">
              <a:avLst/>
            </a:prstGeom>
          </p:spPr>
        </p:pic>
        <p:pic>
          <p:nvPicPr>
            <p:cNvPr id="1052" name="Picture 1051">
              <a:extLst>
                <a:ext uri="{FF2B5EF4-FFF2-40B4-BE49-F238E27FC236}">
                  <a16:creationId xmlns:a16="http://schemas.microsoft.com/office/drawing/2014/main" id="{BBF797C0-5332-474D-B35A-49331C1CD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7396" y="6056679"/>
              <a:ext cx="547991" cy="558529"/>
            </a:xfrm>
            <a:prstGeom prst="rect">
              <a:avLst/>
            </a:prstGeom>
          </p:spPr>
        </p:pic>
      </p:grpSp>
      <p:pic>
        <p:nvPicPr>
          <p:cNvPr id="1067" name="Picture 1066">
            <a:extLst>
              <a:ext uri="{FF2B5EF4-FFF2-40B4-BE49-F238E27FC236}">
                <a16:creationId xmlns:a16="http://schemas.microsoft.com/office/drawing/2014/main" id="{7AACB538-AAFB-4751-A5D3-926708E29FD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21" y="731890"/>
            <a:ext cx="8243297" cy="1861989"/>
          </a:xfrm>
          <a:prstGeom prst="rect">
            <a:avLst/>
          </a:prstGeom>
        </p:spPr>
      </p:pic>
      <p:pic>
        <p:nvPicPr>
          <p:cNvPr id="40" name="!!Picture 16">
            <a:extLst>
              <a:ext uri="{FF2B5EF4-FFF2-40B4-BE49-F238E27FC236}">
                <a16:creationId xmlns:a16="http://schemas.microsoft.com/office/drawing/2014/main" id="{3F50F203-FD3E-41B6-98BA-C05C3EA0640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577779" y="2214049"/>
            <a:ext cx="3840480" cy="3775884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EDBBC6B-8099-4E74-AF7A-33B0D92FD0F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32554" y="5475495"/>
            <a:ext cx="998522" cy="998522"/>
          </a:xfrm>
          <a:prstGeom prst="rect">
            <a:avLst/>
          </a:prstGeom>
          <a:effectLst/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8C8ED58-FF59-4D33-9E74-F89BDB44263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151619" y="5475495"/>
            <a:ext cx="998522" cy="998522"/>
          </a:xfrm>
          <a:prstGeom prst="rect">
            <a:avLst/>
          </a:prstGeom>
          <a:effectLst/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D7A581F4-5053-4112-9ADE-2E7E3C9A43D9}"/>
              </a:ext>
            </a:extLst>
          </p:cNvPr>
          <p:cNvSpPr txBox="1"/>
          <p:nvPr/>
        </p:nvSpPr>
        <p:spPr>
          <a:xfrm>
            <a:off x="1697063" y="1340272"/>
            <a:ext cx="551625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i="1">
                <a:solidFill>
                  <a:srgbClr val="D5093A"/>
                </a:solidFill>
                <a:latin typeface="UTM Cookies" panose="02040603050506020204" pitchFamily="18" charset="0"/>
              </a:rPr>
              <a:t>Khởi động</a:t>
            </a:r>
            <a:endParaRPr lang="en-US" sz="8800" b="1" i="1" dirty="0">
              <a:solidFill>
                <a:srgbClr val="D5093A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3801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10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0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10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10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10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750" fill="hold"/>
                                            <p:tgtEl>
                                              <p:spTgt spid="10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750" fill="hold"/>
                                            <p:tgtEl>
                                              <p:spTgt spid="10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4" dur="750" fill="hold"/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5" dur="750" fill="hold"/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750" fill="hold"/>
                                            <p:tgtEl>
                                              <p:spTgt spid="10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750" fill="hold"/>
                                            <p:tgtEl>
                                              <p:spTgt spid="10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0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1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3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5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6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3" grpId="0"/>
          <p:bldP spid="4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10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0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0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0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0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0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0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10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10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0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1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3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5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6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3" grpId="0"/>
          <p:bldP spid="43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B5BA0F2-DA95-49C8-B05E-7317B9BCBF18}"/>
              </a:ext>
            </a:extLst>
          </p:cNvPr>
          <p:cNvGrpSpPr/>
          <p:nvPr/>
        </p:nvGrpSpPr>
        <p:grpSpPr>
          <a:xfrm>
            <a:off x="-1577780" y="-156955"/>
            <a:ext cx="4630877" cy="2466168"/>
            <a:chOff x="-1577780" y="-156955"/>
            <a:chExt cx="4630877" cy="2466168"/>
          </a:xfrm>
        </p:grpSpPr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0F2312FF-804F-4D16-A062-EFD72C1AFBDA}"/>
                </a:ext>
              </a:extLst>
            </p:cNvPr>
            <p:cNvSpPr/>
            <p:nvPr/>
          </p:nvSpPr>
          <p:spPr>
            <a:xfrm flipH="1">
              <a:off x="-1577780" y="-156955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3FF6ACA-5872-42A9-9449-0A26CF89B099}"/>
                </a:ext>
              </a:extLst>
            </p:cNvPr>
            <p:cNvSpPr/>
            <p:nvPr/>
          </p:nvSpPr>
          <p:spPr>
            <a:xfrm>
              <a:off x="2251867" y="99714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: Rounded Corners 141">
              <a:extLst>
                <a:ext uri="{FF2B5EF4-FFF2-40B4-BE49-F238E27FC236}">
                  <a16:creationId xmlns:a16="http://schemas.microsoft.com/office/drawing/2014/main" id="{A02ACBE4-C21A-4E22-931B-9E4A7AD0A08A}"/>
                </a:ext>
              </a:extLst>
            </p:cNvPr>
            <p:cNvSpPr/>
            <p:nvPr/>
          </p:nvSpPr>
          <p:spPr>
            <a:xfrm>
              <a:off x="2024025" y="1200087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: Rounded Corners 143">
              <a:extLst>
                <a:ext uri="{FF2B5EF4-FFF2-40B4-BE49-F238E27FC236}">
                  <a16:creationId xmlns:a16="http://schemas.microsoft.com/office/drawing/2014/main" id="{94D704A4-5FCD-4A88-99EC-14C583FB6BF7}"/>
                </a:ext>
              </a:extLst>
            </p:cNvPr>
            <p:cNvSpPr/>
            <p:nvPr/>
          </p:nvSpPr>
          <p:spPr>
            <a:xfrm>
              <a:off x="2532189" y="11971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: Rounded Corners 144">
              <a:extLst>
                <a:ext uri="{FF2B5EF4-FFF2-40B4-BE49-F238E27FC236}">
                  <a16:creationId xmlns:a16="http://schemas.microsoft.com/office/drawing/2014/main" id="{2A2CDF23-51D4-43F6-87DC-4E4BF8DCCA74}"/>
                </a:ext>
              </a:extLst>
            </p:cNvPr>
            <p:cNvSpPr/>
            <p:nvPr/>
          </p:nvSpPr>
          <p:spPr>
            <a:xfrm>
              <a:off x="-509925" y="907923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: Rounded Corners 145">
              <a:extLst>
                <a:ext uri="{FF2B5EF4-FFF2-40B4-BE49-F238E27FC236}">
                  <a16:creationId xmlns:a16="http://schemas.microsoft.com/office/drawing/2014/main" id="{471867F7-2C47-4069-8DDE-15C16A7D79BB}"/>
                </a:ext>
              </a:extLst>
            </p:cNvPr>
            <p:cNvSpPr/>
            <p:nvPr/>
          </p:nvSpPr>
          <p:spPr>
            <a:xfrm>
              <a:off x="-737767" y="11108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: Rounded Corners 146">
              <a:extLst>
                <a:ext uri="{FF2B5EF4-FFF2-40B4-BE49-F238E27FC236}">
                  <a16:creationId xmlns:a16="http://schemas.microsoft.com/office/drawing/2014/main" id="{72FCC2DD-2102-41A3-BCFE-79CD30825CB5}"/>
                </a:ext>
              </a:extLst>
            </p:cNvPr>
            <p:cNvSpPr/>
            <p:nvPr/>
          </p:nvSpPr>
          <p:spPr>
            <a:xfrm>
              <a:off x="-229603" y="110794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: Rounded Corners 147">
              <a:extLst>
                <a:ext uri="{FF2B5EF4-FFF2-40B4-BE49-F238E27FC236}">
                  <a16:creationId xmlns:a16="http://schemas.microsoft.com/office/drawing/2014/main" id="{D9BA3CD8-B4BA-42B5-8EB7-B4B5AC2D4F10}"/>
                </a:ext>
              </a:extLst>
            </p:cNvPr>
            <p:cNvSpPr/>
            <p:nvPr/>
          </p:nvSpPr>
          <p:spPr>
            <a:xfrm>
              <a:off x="-205438" y="6866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: Rounded Corners 148">
              <a:extLst>
                <a:ext uri="{FF2B5EF4-FFF2-40B4-BE49-F238E27FC236}">
                  <a16:creationId xmlns:a16="http://schemas.microsoft.com/office/drawing/2014/main" id="{0977D075-8886-4F13-90C3-3D0E45EFF841}"/>
                </a:ext>
              </a:extLst>
            </p:cNvPr>
            <p:cNvSpPr/>
            <p:nvPr/>
          </p:nvSpPr>
          <p:spPr>
            <a:xfrm>
              <a:off x="1579437" y="29204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: Rounded Corners 149">
              <a:extLst>
                <a:ext uri="{FF2B5EF4-FFF2-40B4-BE49-F238E27FC236}">
                  <a16:creationId xmlns:a16="http://schemas.microsoft.com/office/drawing/2014/main" id="{BEF26BBC-1FA9-4DAA-BCEC-716CB44164EF}"/>
                </a:ext>
              </a:extLst>
            </p:cNvPr>
            <p:cNvSpPr/>
            <p:nvPr/>
          </p:nvSpPr>
          <p:spPr>
            <a:xfrm>
              <a:off x="1394854" y="522521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: Rounded Corners 150">
              <a:extLst>
                <a:ext uri="{FF2B5EF4-FFF2-40B4-BE49-F238E27FC236}">
                  <a16:creationId xmlns:a16="http://schemas.microsoft.com/office/drawing/2014/main" id="{93F1BAF8-5FC7-480E-9CBE-D32B3A82CA97}"/>
                </a:ext>
              </a:extLst>
            </p:cNvPr>
            <p:cNvSpPr/>
            <p:nvPr/>
          </p:nvSpPr>
          <p:spPr>
            <a:xfrm>
              <a:off x="1354116" y="72849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: Rounded Corners 151">
              <a:extLst>
                <a:ext uri="{FF2B5EF4-FFF2-40B4-BE49-F238E27FC236}">
                  <a16:creationId xmlns:a16="http://schemas.microsoft.com/office/drawing/2014/main" id="{EB7B75E5-01D6-4B18-BF46-28CDFB5868D0}"/>
                </a:ext>
              </a:extLst>
            </p:cNvPr>
            <p:cNvSpPr/>
            <p:nvPr/>
          </p:nvSpPr>
          <p:spPr>
            <a:xfrm>
              <a:off x="934820" y="-8870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: Rounded Corners 152">
              <a:extLst>
                <a:ext uri="{FF2B5EF4-FFF2-40B4-BE49-F238E27FC236}">
                  <a16:creationId xmlns:a16="http://schemas.microsoft.com/office/drawing/2014/main" id="{62003E42-1389-4815-85C9-64A36E71DDF6}"/>
                </a:ext>
              </a:extLst>
            </p:cNvPr>
            <p:cNvSpPr/>
            <p:nvPr/>
          </p:nvSpPr>
          <p:spPr>
            <a:xfrm>
              <a:off x="1120059" y="275862"/>
              <a:ext cx="251528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: Rounded Corners 153">
              <a:extLst>
                <a:ext uri="{FF2B5EF4-FFF2-40B4-BE49-F238E27FC236}">
                  <a16:creationId xmlns:a16="http://schemas.microsoft.com/office/drawing/2014/main" id="{BA8ED20F-4097-4BB8-BF56-BD69C70D72E3}"/>
                </a:ext>
              </a:extLst>
            </p:cNvPr>
            <p:cNvSpPr/>
            <p:nvPr/>
          </p:nvSpPr>
          <p:spPr>
            <a:xfrm>
              <a:off x="346916" y="17098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: Rounded Corners 154">
              <a:extLst>
                <a:ext uri="{FF2B5EF4-FFF2-40B4-BE49-F238E27FC236}">
                  <a16:creationId xmlns:a16="http://schemas.microsoft.com/office/drawing/2014/main" id="{F4CDFE4F-1E6A-43C7-9CFB-EE557186515A}"/>
                </a:ext>
              </a:extLst>
            </p:cNvPr>
            <p:cNvSpPr/>
            <p:nvPr/>
          </p:nvSpPr>
          <p:spPr>
            <a:xfrm>
              <a:off x="149093" y="434077"/>
              <a:ext cx="278915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38" name="Picture 1037">
            <a:extLst>
              <a:ext uri="{FF2B5EF4-FFF2-40B4-BE49-F238E27FC236}">
                <a16:creationId xmlns:a16="http://schemas.microsoft.com/office/drawing/2014/main" id="{5113CF94-B456-4BBE-BC2C-70F9FFFBD4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1587" y="1169515"/>
            <a:ext cx="892073" cy="7916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091812-9937-4455-BAA4-ACB2812A4A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25" y="824626"/>
            <a:ext cx="1207757" cy="1128125"/>
          </a:xfrm>
          <a:prstGeom prst="rect">
            <a:avLst/>
          </a:prstGeom>
        </p:spPr>
      </p:pic>
      <p:pic>
        <p:nvPicPr>
          <p:cNvPr id="302" name="Picture 301">
            <a:extLst>
              <a:ext uri="{FF2B5EF4-FFF2-40B4-BE49-F238E27FC236}">
                <a16:creationId xmlns:a16="http://schemas.microsoft.com/office/drawing/2014/main" id="{D0F99DAC-ABA0-43C4-B28E-45D84BBE40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904" y="1946770"/>
            <a:ext cx="2621507" cy="3231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EB09AB-D66B-4859-9B25-22807377CC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59" y="1198238"/>
            <a:ext cx="1021889" cy="754252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BB1AF9B3-A33D-4D8C-A5B5-B1D2612DDB5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74" r="3096"/>
          <a:stretch/>
        </p:blipFill>
        <p:spPr>
          <a:xfrm flipH="1">
            <a:off x="400586" y="815589"/>
            <a:ext cx="3255736" cy="503332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01" name="Picture 300">
            <a:extLst>
              <a:ext uri="{FF2B5EF4-FFF2-40B4-BE49-F238E27FC236}">
                <a16:creationId xmlns:a16="http://schemas.microsoft.com/office/drawing/2014/main" id="{68756B76-B221-4D75-949B-64AE296E5E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69989" y="1886160"/>
            <a:ext cx="5366463" cy="455424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03" name="Picture 302">
            <a:extLst>
              <a:ext uri="{FF2B5EF4-FFF2-40B4-BE49-F238E27FC236}">
                <a16:creationId xmlns:a16="http://schemas.microsoft.com/office/drawing/2014/main" id="{E7592B6E-C0B0-4729-B39D-844898C3AA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4300" y="4724401"/>
            <a:ext cx="12458700" cy="22098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5523F6B-1CE2-45F3-95CF-95C9FD1D6142}"/>
              </a:ext>
            </a:extLst>
          </p:cNvPr>
          <p:cNvGrpSpPr/>
          <p:nvPr/>
        </p:nvGrpSpPr>
        <p:grpSpPr>
          <a:xfrm>
            <a:off x="8519345" y="534144"/>
            <a:ext cx="4630877" cy="2530929"/>
            <a:chOff x="8519345" y="534144"/>
            <a:chExt cx="4630877" cy="2530929"/>
          </a:xfrm>
        </p:grpSpPr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4DA332DD-40E0-49B3-A15B-EEBB1446FD6D}"/>
                </a:ext>
              </a:extLst>
            </p:cNvPr>
            <p:cNvSpPr/>
            <p:nvPr/>
          </p:nvSpPr>
          <p:spPr>
            <a:xfrm>
              <a:off x="8519345" y="534144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4" name="Rectangle: Rounded Corners 133">
              <a:extLst>
                <a:ext uri="{FF2B5EF4-FFF2-40B4-BE49-F238E27FC236}">
                  <a16:creationId xmlns:a16="http://schemas.microsoft.com/office/drawing/2014/main" id="{4B082588-2A9D-42B0-8A24-71FBB7E708AD}"/>
                </a:ext>
              </a:extLst>
            </p:cNvPr>
            <p:cNvSpPr/>
            <p:nvPr/>
          </p:nvSpPr>
          <p:spPr>
            <a:xfrm>
              <a:off x="11580038" y="145788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: Rounded Corners 134">
              <a:extLst>
                <a:ext uri="{FF2B5EF4-FFF2-40B4-BE49-F238E27FC236}">
                  <a16:creationId xmlns:a16="http://schemas.microsoft.com/office/drawing/2014/main" id="{7586A869-DAE9-4685-8C53-716F29702727}"/>
                </a:ext>
              </a:extLst>
            </p:cNvPr>
            <p:cNvSpPr/>
            <p:nvPr/>
          </p:nvSpPr>
          <p:spPr>
            <a:xfrm>
              <a:off x="11822983" y="1657162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: Rounded Corners 135">
              <a:extLst>
                <a:ext uri="{FF2B5EF4-FFF2-40B4-BE49-F238E27FC236}">
                  <a16:creationId xmlns:a16="http://schemas.microsoft.com/office/drawing/2014/main" id="{1AA36A32-8A6A-4590-A646-FA3C87AC3AF6}"/>
                </a:ext>
              </a:extLst>
            </p:cNvPr>
            <p:cNvSpPr/>
            <p:nvPr/>
          </p:nvSpPr>
          <p:spPr>
            <a:xfrm>
              <a:off x="12109856" y="1839358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: Rounded Corners 129">
              <a:extLst>
                <a:ext uri="{FF2B5EF4-FFF2-40B4-BE49-F238E27FC236}">
                  <a16:creationId xmlns:a16="http://schemas.microsoft.com/office/drawing/2014/main" id="{891DB163-824F-462D-879D-C713200DB705}"/>
                </a:ext>
              </a:extLst>
            </p:cNvPr>
            <p:cNvSpPr/>
            <p:nvPr/>
          </p:nvSpPr>
          <p:spPr>
            <a:xfrm>
              <a:off x="9359200" y="180232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: Rounded Corners 130">
              <a:extLst>
                <a:ext uri="{FF2B5EF4-FFF2-40B4-BE49-F238E27FC236}">
                  <a16:creationId xmlns:a16="http://schemas.microsoft.com/office/drawing/2014/main" id="{2861BEE5-8223-45B8-83B5-7A2682FA3CE5}"/>
                </a:ext>
              </a:extLst>
            </p:cNvPr>
            <p:cNvSpPr/>
            <p:nvPr/>
          </p:nvSpPr>
          <p:spPr>
            <a:xfrm>
              <a:off x="9643481" y="201432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: Rounded Corners 131">
              <a:extLst>
                <a:ext uri="{FF2B5EF4-FFF2-40B4-BE49-F238E27FC236}">
                  <a16:creationId xmlns:a16="http://schemas.microsoft.com/office/drawing/2014/main" id="{7867B74E-F7E6-4B50-A47E-995D9C122C0F}"/>
                </a:ext>
              </a:extLst>
            </p:cNvPr>
            <p:cNvSpPr/>
            <p:nvPr/>
          </p:nvSpPr>
          <p:spPr>
            <a:xfrm>
              <a:off x="9652820" y="157037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: Rounded Corners 136">
              <a:extLst>
                <a:ext uri="{FF2B5EF4-FFF2-40B4-BE49-F238E27FC236}">
                  <a16:creationId xmlns:a16="http://schemas.microsoft.com/office/drawing/2014/main" id="{60326041-3A28-4DBA-A58A-385367ABA018}"/>
                </a:ext>
              </a:extLst>
            </p:cNvPr>
            <p:cNvSpPr/>
            <p:nvPr/>
          </p:nvSpPr>
          <p:spPr>
            <a:xfrm>
              <a:off x="9958481" y="136352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: Rounded Corners 137">
              <a:extLst>
                <a:ext uri="{FF2B5EF4-FFF2-40B4-BE49-F238E27FC236}">
                  <a16:creationId xmlns:a16="http://schemas.microsoft.com/office/drawing/2014/main" id="{8820A914-E60A-4303-B865-CFD5503B5A6C}"/>
                </a:ext>
              </a:extLst>
            </p:cNvPr>
            <p:cNvSpPr/>
            <p:nvPr/>
          </p:nvSpPr>
          <p:spPr>
            <a:xfrm>
              <a:off x="11380759" y="65288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: Rounded Corners 138">
              <a:extLst>
                <a:ext uri="{FF2B5EF4-FFF2-40B4-BE49-F238E27FC236}">
                  <a16:creationId xmlns:a16="http://schemas.microsoft.com/office/drawing/2014/main" id="{E2870B69-1B3A-4AAA-9E47-7840F92BE949}"/>
                </a:ext>
              </a:extLst>
            </p:cNvPr>
            <p:cNvSpPr/>
            <p:nvPr/>
          </p:nvSpPr>
          <p:spPr>
            <a:xfrm>
              <a:off x="11676475" y="88297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: Rounded Corners 139">
              <a:extLst>
                <a:ext uri="{FF2B5EF4-FFF2-40B4-BE49-F238E27FC236}">
                  <a16:creationId xmlns:a16="http://schemas.microsoft.com/office/drawing/2014/main" id="{A974832C-3CB2-42DB-A462-7DDEDE24AACC}"/>
                </a:ext>
              </a:extLst>
            </p:cNvPr>
            <p:cNvSpPr/>
            <p:nvPr/>
          </p:nvSpPr>
          <p:spPr>
            <a:xfrm>
              <a:off x="10300902" y="2774612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: Rounded Corners 140">
              <a:extLst>
                <a:ext uri="{FF2B5EF4-FFF2-40B4-BE49-F238E27FC236}">
                  <a16:creationId xmlns:a16="http://schemas.microsoft.com/office/drawing/2014/main" id="{0E20D375-0B96-48BA-AAC5-C6B0DAEC0E2F}"/>
                </a:ext>
              </a:extLst>
            </p:cNvPr>
            <p:cNvSpPr/>
            <p:nvPr/>
          </p:nvSpPr>
          <p:spPr>
            <a:xfrm>
              <a:off x="12071676" y="27305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: Rounded Corners 142">
              <a:extLst>
                <a:ext uri="{FF2B5EF4-FFF2-40B4-BE49-F238E27FC236}">
                  <a16:creationId xmlns:a16="http://schemas.microsoft.com/office/drawing/2014/main" id="{F996C6F1-7D25-470C-8F20-D34B5F5F184D}"/>
                </a:ext>
              </a:extLst>
            </p:cNvPr>
            <p:cNvSpPr/>
            <p:nvPr/>
          </p:nvSpPr>
          <p:spPr>
            <a:xfrm>
              <a:off x="11843834" y="293350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DBB4570-4621-4D1D-A29A-04BB3AE9C041}"/>
              </a:ext>
            </a:extLst>
          </p:cNvPr>
          <p:cNvGrpSpPr/>
          <p:nvPr/>
        </p:nvGrpSpPr>
        <p:grpSpPr>
          <a:xfrm rot="21021493">
            <a:off x="-648240" y="-894810"/>
            <a:ext cx="12465500" cy="7752810"/>
            <a:chOff x="1218581" y="-894810"/>
            <a:chExt cx="8542981" cy="7752810"/>
          </a:xfrm>
        </p:grpSpPr>
        <p:sp>
          <p:nvSpPr>
            <p:cNvPr id="1029" name="Isosceles Triangle 1028">
              <a:extLst>
                <a:ext uri="{FF2B5EF4-FFF2-40B4-BE49-F238E27FC236}">
                  <a16:creationId xmlns:a16="http://schemas.microsoft.com/office/drawing/2014/main" id="{E293290E-9C81-4E4B-8B19-872EB5485AF2}"/>
                </a:ext>
              </a:extLst>
            </p:cNvPr>
            <p:cNvSpPr/>
            <p:nvPr/>
          </p:nvSpPr>
          <p:spPr>
            <a:xfrm>
              <a:off x="1218581" y="391012"/>
              <a:ext cx="8542981" cy="6466988"/>
            </a:xfrm>
            <a:prstGeom prst="triangle">
              <a:avLst/>
            </a:prstGeom>
            <a:gradFill>
              <a:gsLst>
                <a:gs pos="35000">
                  <a:srgbClr val="FFFF00">
                    <a:alpha val="22000"/>
                  </a:srgbClr>
                </a:gs>
                <a:gs pos="77000">
                  <a:schemeClr val="bg1"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E86DCBDA-B2C4-4F17-B959-DC4A9986CDEF}"/>
                </a:ext>
              </a:extLst>
            </p:cNvPr>
            <p:cNvGrpSpPr/>
            <p:nvPr/>
          </p:nvGrpSpPr>
          <p:grpSpPr>
            <a:xfrm>
              <a:off x="5166232" y="-894810"/>
              <a:ext cx="685863" cy="1864193"/>
              <a:chOff x="8038599" y="0"/>
              <a:chExt cx="875555" cy="2379778"/>
            </a:xfrm>
          </p:grpSpPr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EC3D622D-5BAA-476A-9E03-FDF530319747}"/>
                  </a:ext>
                </a:extLst>
              </p:cNvPr>
              <p:cNvSpPr/>
              <p:nvPr/>
            </p:nvSpPr>
            <p:spPr>
              <a:xfrm>
                <a:off x="8214306" y="1927195"/>
                <a:ext cx="524140" cy="452583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72FE124E-0AD8-45F9-BEAF-DC4ED7736FC3}"/>
                  </a:ext>
                </a:extLst>
              </p:cNvPr>
              <p:cNvGrpSpPr/>
              <p:nvPr/>
            </p:nvGrpSpPr>
            <p:grpSpPr>
              <a:xfrm>
                <a:off x="8038599" y="0"/>
                <a:ext cx="875555" cy="2269474"/>
                <a:chOff x="8038599" y="0"/>
                <a:chExt cx="875555" cy="2269474"/>
              </a:xfrm>
            </p:grpSpPr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75FC2B13-D746-4033-A451-5D7CFA1418DE}"/>
                    </a:ext>
                  </a:extLst>
                </p:cNvPr>
                <p:cNvCxnSpPr/>
                <p:nvPr/>
              </p:nvCxnSpPr>
              <p:spPr>
                <a:xfrm flipV="1">
                  <a:off x="8480586" y="0"/>
                  <a:ext cx="0" cy="1641446"/>
                </a:xfrm>
                <a:prstGeom prst="line">
                  <a:avLst/>
                </a:prstGeom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8BEA1791-5BC4-482C-B58A-3CB6351AADC0}"/>
                    </a:ext>
                  </a:extLst>
                </p:cNvPr>
                <p:cNvSpPr/>
                <p:nvPr/>
              </p:nvSpPr>
              <p:spPr>
                <a:xfrm>
                  <a:off x="8038599" y="1509083"/>
                  <a:ext cx="875555" cy="760391"/>
                </a:xfrm>
                <a:custGeom>
                  <a:avLst/>
                  <a:gdLst>
                    <a:gd name="connsiteX0" fmla="*/ 594703 w 1189408"/>
                    <a:gd name="connsiteY0" fmla="*/ 0 h 1133069"/>
                    <a:gd name="connsiteX1" fmla="*/ 783597 w 1189408"/>
                    <a:gd name="connsiteY1" fmla="*/ 213732 h 1133069"/>
                    <a:gd name="connsiteX2" fmla="*/ 780836 w 1189408"/>
                    <a:gd name="connsiteY2" fmla="*/ 244717 h 1133069"/>
                    <a:gd name="connsiteX3" fmla="*/ 826190 w 1189408"/>
                    <a:gd name="connsiteY3" fmla="*/ 261806 h 1133069"/>
                    <a:gd name="connsiteX4" fmla="*/ 1189408 w 1189408"/>
                    <a:gd name="connsiteY4" fmla="*/ 926971 h 1133069"/>
                    <a:gd name="connsiteX5" fmla="*/ 1177326 w 1189408"/>
                    <a:gd name="connsiteY5" fmla="*/ 1072458 h 1133069"/>
                    <a:gd name="connsiteX6" fmla="*/ 1161826 w 1189408"/>
                    <a:gd name="connsiteY6" fmla="*/ 1133069 h 1133069"/>
                    <a:gd name="connsiteX7" fmla="*/ 27582 w 1189408"/>
                    <a:gd name="connsiteY7" fmla="*/ 1133069 h 1133069"/>
                    <a:gd name="connsiteX8" fmla="*/ 12082 w 1189408"/>
                    <a:gd name="connsiteY8" fmla="*/ 1072458 h 1133069"/>
                    <a:gd name="connsiteX9" fmla="*/ 0 w 1189408"/>
                    <a:gd name="connsiteY9" fmla="*/ 926971 h 1133069"/>
                    <a:gd name="connsiteX10" fmla="*/ 363218 w 1189408"/>
                    <a:gd name="connsiteY10" fmla="*/ 261806 h 1133069"/>
                    <a:gd name="connsiteX11" fmla="*/ 408571 w 1189408"/>
                    <a:gd name="connsiteY11" fmla="*/ 244717 h 1133069"/>
                    <a:gd name="connsiteX12" fmla="*/ 405810 w 1189408"/>
                    <a:gd name="connsiteY12" fmla="*/ 213732 h 1133069"/>
                    <a:gd name="connsiteX13" fmla="*/ 594703 w 1189408"/>
                    <a:gd name="connsiteY13" fmla="*/ 0 h 1133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89408" h="1133069">
                      <a:moveTo>
                        <a:pt x="594703" y="0"/>
                      </a:moveTo>
                      <a:cubicBezTo>
                        <a:pt x="699027" y="0"/>
                        <a:pt x="783597" y="95691"/>
                        <a:pt x="783597" y="213732"/>
                      </a:cubicBezTo>
                      <a:lnTo>
                        <a:pt x="780836" y="244717"/>
                      </a:lnTo>
                      <a:lnTo>
                        <a:pt x="826190" y="261806"/>
                      </a:lnTo>
                      <a:cubicBezTo>
                        <a:pt x="1039638" y="371396"/>
                        <a:pt x="1189408" y="627952"/>
                        <a:pt x="1189408" y="926971"/>
                      </a:cubicBezTo>
                      <a:cubicBezTo>
                        <a:pt x="1189408" y="976807"/>
                        <a:pt x="1185248" y="1025464"/>
                        <a:pt x="1177326" y="1072458"/>
                      </a:cubicBezTo>
                      <a:lnTo>
                        <a:pt x="1161826" y="1133069"/>
                      </a:lnTo>
                      <a:lnTo>
                        <a:pt x="27582" y="1133069"/>
                      </a:lnTo>
                      <a:lnTo>
                        <a:pt x="12082" y="1072458"/>
                      </a:lnTo>
                      <a:cubicBezTo>
                        <a:pt x="4160" y="1025464"/>
                        <a:pt x="0" y="976807"/>
                        <a:pt x="0" y="926971"/>
                      </a:cubicBezTo>
                      <a:cubicBezTo>
                        <a:pt x="0" y="627952"/>
                        <a:pt x="149770" y="371396"/>
                        <a:pt x="363218" y="261806"/>
                      </a:cubicBezTo>
                      <a:lnTo>
                        <a:pt x="408571" y="244717"/>
                      </a:lnTo>
                      <a:lnTo>
                        <a:pt x="405810" y="213732"/>
                      </a:lnTo>
                      <a:cubicBezTo>
                        <a:pt x="405810" y="95691"/>
                        <a:pt x="490380" y="0"/>
                        <a:pt x="594703" y="0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027" name="Group 1026">
            <a:extLst>
              <a:ext uri="{FF2B5EF4-FFF2-40B4-BE49-F238E27FC236}">
                <a16:creationId xmlns:a16="http://schemas.microsoft.com/office/drawing/2014/main" id="{AFB81F09-42EB-4086-8124-0FDC7024A7F3}"/>
              </a:ext>
            </a:extLst>
          </p:cNvPr>
          <p:cNvGrpSpPr/>
          <p:nvPr/>
        </p:nvGrpSpPr>
        <p:grpSpPr>
          <a:xfrm>
            <a:off x="10092873" y="55752"/>
            <a:ext cx="2519119" cy="2820404"/>
            <a:chOff x="9162739" y="127039"/>
            <a:chExt cx="2701412" cy="3024499"/>
          </a:xfrm>
        </p:grpSpPr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1375A785-C90A-4771-945D-9188AAA00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3320" y="1213616"/>
              <a:ext cx="2690831" cy="1937922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390DB899-91CC-4760-A4A1-EE4FD2E2D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3829" y="2465032"/>
              <a:ext cx="451746" cy="255335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A35E53AE-B414-4F4A-A870-9FFE98A30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2105" y="1912502"/>
              <a:ext cx="576139" cy="903490"/>
            </a:xfrm>
            <a:prstGeom prst="rect">
              <a:avLst/>
            </a:prstGeom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9026463E-D0FE-40D7-A28B-B1A408473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05317" y="1916074"/>
              <a:ext cx="556498" cy="792191"/>
            </a:xfrm>
            <a:prstGeom prst="rect">
              <a:avLst/>
            </a:prstGeom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D9902F69-C7C4-4F09-AEE3-8F59C08A2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7536" y="706704"/>
              <a:ext cx="785644" cy="910038"/>
            </a:xfrm>
            <a:prstGeom prst="rect">
              <a:avLst/>
            </a:prstGeom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BB43868C-F9BF-48CF-A337-985454CD95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714"/>
            <a:stretch/>
          </p:blipFill>
          <p:spPr>
            <a:xfrm>
              <a:off x="9580371" y="1503610"/>
              <a:ext cx="1009223" cy="1204655"/>
            </a:xfrm>
            <a:prstGeom prst="rect">
              <a:avLst/>
            </a:prstGeom>
          </p:spPr>
        </p:pic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DBAC4722-322C-4DFF-83F9-FCE5ADFBE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5763" y="590556"/>
              <a:ext cx="766003" cy="916585"/>
            </a:xfrm>
            <a:prstGeom prst="rect">
              <a:avLst/>
            </a:prstGeom>
          </p:spPr>
        </p:pic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AEDA7306-DFE5-4678-B8EB-C74AABC8D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2739" y="1915399"/>
              <a:ext cx="693986" cy="890397"/>
            </a:xfrm>
            <a:prstGeom prst="rect">
              <a:avLst/>
            </a:prstGeom>
          </p:spPr>
        </p:pic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87CDD611-78C6-47A0-A66F-EE5035B53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5952" y="127039"/>
              <a:ext cx="1014791" cy="1309408"/>
            </a:xfrm>
            <a:prstGeom prst="rect">
              <a:avLst/>
            </a:prstGeom>
          </p:spPr>
        </p:pic>
        <p:pic>
          <p:nvPicPr>
            <p:cNvPr id="1025" name="Picture 1024">
              <a:extLst>
                <a:ext uri="{FF2B5EF4-FFF2-40B4-BE49-F238E27FC236}">
                  <a16:creationId xmlns:a16="http://schemas.microsoft.com/office/drawing/2014/main" id="{F25ED324-46EB-4132-8D49-1FD303480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1054" y="1027509"/>
              <a:ext cx="445198" cy="268428"/>
            </a:xfrm>
            <a:prstGeom prst="rect">
              <a:avLst/>
            </a:prstGeom>
          </p:spPr>
        </p:pic>
      </p:grpSp>
      <p:pic>
        <p:nvPicPr>
          <p:cNvPr id="96" name="Picture 95">
            <a:extLst>
              <a:ext uri="{FF2B5EF4-FFF2-40B4-BE49-F238E27FC236}">
                <a16:creationId xmlns:a16="http://schemas.microsoft.com/office/drawing/2014/main" id="{588363F2-3928-4E91-AE98-1EDF68C4A36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030" y="3484392"/>
            <a:ext cx="1371600" cy="182880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10493B56-FCFB-4F6B-B5B8-F3EEC05FBCA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713" y="3542710"/>
            <a:ext cx="1482759" cy="148275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E4705763-10F7-44AA-8DAF-43CF1E60D6C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933" y="4338608"/>
            <a:ext cx="914400" cy="91440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A525C05C-CD5A-455A-B9DA-0474CA28A96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904" y="3586844"/>
            <a:ext cx="1919314" cy="191931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A1800E1E-96E4-49A2-BB20-EC8967EB22E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350" y="3707063"/>
            <a:ext cx="1555797" cy="155579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70" name="TextBox 169">
            <a:extLst>
              <a:ext uri="{FF2B5EF4-FFF2-40B4-BE49-F238E27FC236}">
                <a16:creationId xmlns:a16="http://schemas.microsoft.com/office/drawing/2014/main" id="{F9051ADA-CE8C-47DF-8C16-6F2E3A82CBCE}"/>
              </a:ext>
            </a:extLst>
          </p:cNvPr>
          <p:cNvSpPr txBox="1"/>
          <p:nvPr/>
        </p:nvSpPr>
        <p:spPr>
          <a:xfrm>
            <a:off x="4882770" y="716812"/>
            <a:ext cx="4589865" cy="606467"/>
          </a:xfrm>
          <a:custGeom>
            <a:avLst/>
            <a:gdLst/>
            <a:ahLst/>
            <a:cxnLst/>
            <a:rect l="l" t="t" r="r" b="b"/>
            <a:pathLst>
              <a:path w="4589865" h="606467">
                <a:moveTo>
                  <a:pt x="1317334" y="278785"/>
                </a:moveTo>
                <a:cubicBezTo>
                  <a:pt x="1303158" y="279454"/>
                  <a:pt x="1291382" y="284701"/>
                  <a:pt x="1282006" y="294523"/>
                </a:cubicBezTo>
                <a:cubicBezTo>
                  <a:pt x="1269505" y="307620"/>
                  <a:pt x="1263254" y="325083"/>
                  <a:pt x="1263254" y="346911"/>
                </a:cubicBezTo>
                <a:cubicBezTo>
                  <a:pt x="1263254" y="366358"/>
                  <a:pt x="1268810" y="379851"/>
                  <a:pt x="1279923" y="387392"/>
                </a:cubicBezTo>
                <a:cubicBezTo>
                  <a:pt x="1286669" y="391361"/>
                  <a:pt x="1300957" y="394536"/>
                  <a:pt x="1322785" y="396917"/>
                </a:cubicBezTo>
                <a:cubicBezTo>
                  <a:pt x="1346201" y="399298"/>
                  <a:pt x="1366838" y="397314"/>
                  <a:pt x="1384698" y="390964"/>
                </a:cubicBezTo>
                <a:cubicBezTo>
                  <a:pt x="1407716" y="382630"/>
                  <a:pt x="1419225" y="367548"/>
                  <a:pt x="1419225" y="345720"/>
                </a:cubicBezTo>
                <a:cubicBezTo>
                  <a:pt x="1419225" y="310001"/>
                  <a:pt x="1390254" y="287975"/>
                  <a:pt x="1332310" y="279640"/>
                </a:cubicBezTo>
                <a:cubicBezTo>
                  <a:pt x="1327051" y="278847"/>
                  <a:pt x="1322059" y="278561"/>
                  <a:pt x="1317334" y="278785"/>
                </a:cubicBezTo>
                <a:close/>
                <a:moveTo>
                  <a:pt x="4569436" y="165933"/>
                </a:moveTo>
                <a:lnTo>
                  <a:pt x="4589865" y="167877"/>
                </a:lnTo>
                <a:lnTo>
                  <a:pt x="4586436" y="224128"/>
                </a:lnTo>
                <a:cubicBezTo>
                  <a:pt x="4581773" y="264113"/>
                  <a:pt x="4574778" y="305834"/>
                  <a:pt x="4565452" y="349292"/>
                </a:cubicBezTo>
                <a:cubicBezTo>
                  <a:pt x="4540052" y="464783"/>
                  <a:pt x="4506317" y="533442"/>
                  <a:pt x="4464249" y="555270"/>
                </a:cubicBezTo>
                <a:cubicBezTo>
                  <a:pt x="4443611" y="587020"/>
                  <a:pt x="4379318" y="602895"/>
                  <a:pt x="4271368" y="602895"/>
                </a:cubicBezTo>
                <a:cubicBezTo>
                  <a:pt x="4156671" y="602895"/>
                  <a:pt x="4091187" y="585829"/>
                  <a:pt x="4074914" y="551698"/>
                </a:cubicBezTo>
                <a:cubicBezTo>
                  <a:pt x="4026099" y="516773"/>
                  <a:pt x="3989983" y="453869"/>
                  <a:pt x="3966568" y="362984"/>
                </a:cubicBezTo>
                <a:cubicBezTo>
                  <a:pt x="3958035" y="329250"/>
                  <a:pt x="3951635" y="293878"/>
                  <a:pt x="3947369" y="256870"/>
                </a:cubicBezTo>
                <a:lnTo>
                  <a:pt x="3942676" y="171860"/>
                </a:lnTo>
                <a:lnTo>
                  <a:pt x="3971534" y="191586"/>
                </a:lnTo>
                <a:cubicBezTo>
                  <a:pt x="3984235" y="199835"/>
                  <a:pt x="3997342" y="207281"/>
                  <a:pt x="4011497" y="212428"/>
                </a:cubicBezTo>
                <a:cubicBezTo>
                  <a:pt x="4041029" y="223167"/>
                  <a:pt x="4073490" y="222760"/>
                  <a:pt x="4104487" y="227926"/>
                </a:cubicBezTo>
                <a:lnTo>
                  <a:pt x="4211554" y="218193"/>
                </a:lnTo>
                <a:lnTo>
                  <a:pt x="4214739" y="251140"/>
                </a:lnTo>
                <a:cubicBezTo>
                  <a:pt x="4222924" y="287603"/>
                  <a:pt x="4243388" y="306429"/>
                  <a:pt x="4276130" y="307620"/>
                </a:cubicBezTo>
                <a:cubicBezTo>
                  <a:pt x="4320183" y="309208"/>
                  <a:pt x="4342210" y="274283"/>
                  <a:pt x="4342210" y="202845"/>
                </a:cubicBezTo>
                <a:lnTo>
                  <a:pt x="4342107" y="201239"/>
                </a:lnTo>
                <a:lnTo>
                  <a:pt x="4460948" y="181432"/>
                </a:lnTo>
                <a:cubicBezTo>
                  <a:pt x="4497031" y="175735"/>
                  <a:pt x="4533273" y="171099"/>
                  <a:pt x="4569436" y="165933"/>
                </a:cubicBezTo>
                <a:close/>
                <a:moveTo>
                  <a:pt x="1250944" y="125403"/>
                </a:moveTo>
                <a:lnTo>
                  <a:pt x="1284030" y="137986"/>
                </a:lnTo>
                <a:cubicBezTo>
                  <a:pt x="1352859" y="164149"/>
                  <a:pt x="1424193" y="189295"/>
                  <a:pt x="1485273" y="196930"/>
                </a:cubicBezTo>
                <a:cubicBezTo>
                  <a:pt x="1526363" y="202066"/>
                  <a:pt x="1567692" y="204649"/>
                  <a:pt x="1609080" y="206594"/>
                </a:cubicBezTo>
                <a:lnTo>
                  <a:pt x="1690365" y="210413"/>
                </a:lnTo>
                <a:lnTo>
                  <a:pt x="1692474" y="278450"/>
                </a:lnTo>
                <a:cubicBezTo>
                  <a:pt x="1692474" y="405450"/>
                  <a:pt x="1681758" y="492961"/>
                  <a:pt x="1660327" y="540983"/>
                </a:cubicBezTo>
                <a:cubicBezTo>
                  <a:pt x="1653183" y="579876"/>
                  <a:pt x="1622426" y="599323"/>
                  <a:pt x="1568054" y="599323"/>
                </a:cubicBezTo>
                <a:cubicBezTo>
                  <a:pt x="1524794" y="599323"/>
                  <a:pt x="1500387" y="586623"/>
                  <a:pt x="1494830" y="561223"/>
                </a:cubicBezTo>
                <a:cubicBezTo>
                  <a:pt x="1455540" y="578289"/>
                  <a:pt x="1412479" y="586822"/>
                  <a:pt x="1365647" y="586822"/>
                </a:cubicBezTo>
                <a:cubicBezTo>
                  <a:pt x="1265635" y="586822"/>
                  <a:pt x="1186657" y="560826"/>
                  <a:pt x="1128713" y="508836"/>
                </a:cubicBezTo>
                <a:cubicBezTo>
                  <a:pt x="1088232" y="456051"/>
                  <a:pt x="1067991" y="394734"/>
                  <a:pt x="1067991" y="324884"/>
                </a:cubicBezTo>
                <a:cubicBezTo>
                  <a:pt x="1067991" y="266544"/>
                  <a:pt x="1085454" y="221101"/>
                  <a:pt x="1120379" y="188558"/>
                </a:cubicBezTo>
                <a:cubicBezTo>
                  <a:pt x="1155800" y="155518"/>
                  <a:pt x="1195016" y="134868"/>
                  <a:pt x="1238027" y="126608"/>
                </a:cubicBezTo>
                <a:close/>
                <a:moveTo>
                  <a:pt x="2047510" y="122633"/>
                </a:moveTo>
                <a:lnTo>
                  <a:pt x="2053084" y="167871"/>
                </a:lnTo>
                <a:cubicBezTo>
                  <a:pt x="2056359" y="208253"/>
                  <a:pt x="2057996" y="262972"/>
                  <a:pt x="2057996" y="332028"/>
                </a:cubicBezTo>
                <a:cubicBezTo>
                  <a:pt x="2057996" y="454265"/>
                  <a:pt x="2052638" y="532450"/>
                  <a:pt x="2041922" y="566581"/>
                </a:cubicBezTo>
                <a:cubicBezTo>
                  <a:pt x="2030810" y="593172"/>
                  <a:pt x="1991519" y="606467"/>
                  <a:pt x="1924050" y="606467"/>
                </a:cubicBezTo>
                <a:cubicBezTo>
                  <a:pt x="1862138" y="606467"/>
                  <a:pt x="1825824" y="594362"/>
                  <a:pt x="1815108" y="570153"/>
                </a:cubicBezTo>
                <a:cubicBezTo>
                  <a:pt x="1797249" y="529275"/>
                  <a:pt x="1788319" y="440573"/>
                  <a:pt x="1788319" y="304048"/>
                </a:cubicBezTo>
                <a:cubicBezTo>
                  <a:pt x="1788319" y="272993"/>
                  <a:pt x="1788828" y="245137"/>
                  <a:pt x="1789845" y="220481"/>
                </a:cubicBezTo>
                <a:lnTo>
                  <a:pt x="1791367" y="199076"/>
                </a:lnTo>
                <a:lnTo>
                  <a:pt x="1857919" y="183786"/>
                </a:lnTo>
                <a:cubicBezTo>
                  <a:pt x="1899476" y="174239"/>
                  <a:pt x="1940805" y="163907"/>
                  <a:pt x="1981219" y="150435"/>
                </a:cubicBezTo>
                <a:cubicBezTo>
                  <a:pt x="2003745" y="142927"/>
                  <a:pt x="2025605" y="133272"/>
                  <a:pt x="2047191" y="122794"/>
                </a:cubicBezTo>
                <a:close/>
                <a:moveTo>
                  <a:pt x="3493133" y="63680"/>
                </a:moveTo>
                <a:lnTo>
                  <a:pt x="3492699" y="66519"/>
                </a:lnTo>
                <a:cubicBezTo>
                  <a:pt x="3482380" y="130019"/>
                  <a:pt x="3477221" y="177445"/>
                  <a:pt x="3477221" y="208798"/>
                </a:cubicBezTo>
                <a:cubicBezTo>
                  <a:pt x="3477221" y="273092"/>
                  <a:pt x="3499049" y="306033"/>
                  <a:pt x="3542705" y="307620"/>
                </a:cubicBezTo>
                <a:cubicBezTo>
                  <a:pt x="3586758" y="309208"/>
                  <a:pt x="3608785" y="274283"/>
                  <a:pt x="3608785" y="202845"/>
                </a:cubicBezTo>
                <a:cubicBezTo>
                  <a:pt x="3608785" y="185383"/>
                  <a:pt x="3607446" y="164447"/>
                  <a:pt x="3604767" y="140040"/>
                </a:cubicBezTo>
                <a:lnTo>
                  <a:pt x="3594016" y="65450"/>
                </a:lnTo>
                <a:lnTo>
                  <a:pt x="3710083" y="85024"/>
                </a:lnTo>
                <a:lnTo>
                  <a:pt x="3859555" y="116791"/>
                </a:lnTo>
                <a:lnTo>
                  <a:pt x="3853012" y="224128"/>
                </a:lnTo>
                <a:cubicBezTo>
                  <a:pt x="3848349" y="264113"/>
                  <a:pt x="3841354" y="305834"/>
                  <a:pt x="3832027" y="349292"/>
                </a:cubicBezTo>
                <a:cubicBezTo>
                  <a:pt x="3806627" y="464783"/>
                  <a:pt x="3772893" y="533442"/>
                  <a:pt x="3730824" y="555270"/>
                </a:cubicBezTo>
                <a:cubicBezTo>
                  <a:pt x="3710186" y="587020"/>
                  <a:pt x="3645893" y="602895"/>
                  <a:pt x="3537943" y="602895"/>
                </a:cubicBezTo>
                <a:cubicBezTo>
                  <a:pt x="3423246" y="602895"/>
                  <a:pt x="3357761" y="585829"/>
                  <a:pt x="3341489" y="551698"/>
                </a:cubicBezTo>
                <a:cubicBezTo>
                  <a:pt x="3292674" y="516773"/>
                  <a:pt x="3256558" y="453869"/>
                  <a:pt x="3233143" y="362984"/>
                </a:cubicBezTo>
                <a:cubicBezTo>
                  <a:pt x="3216077" y="295515"/>
                  <a:pt x="3207544" y="221498"/>
                  <a:pt x="3207544" y="140933"/>
                </a:cubicBezTo>
                <a:lnTo>
                  <a:pt x="3207917" y="137791"/>
                </a:lnTo>
                <a:lnTo>
                  <a:pt x="3236581" y="134937"/>
                </a:lnTo>
                <a:cubicBezTo>
                  <a:pt x="3305673" y="122142"/>
                  <a:pt x="3369890" y="89985"/>
                  <a:pt x="3438059" y="72943"/>
                </a:cubicBezTo>
                <a:cubicBezTo>
                  <a:pt x="3455779" y="68513"/>
                  <a:pt x="3473860" y="65930"/>
                  <a:pt x="3492032" y="63809"/>
                </a:cubicBezTo>
                <a:close/>
                <a:moveTo>
                  <a:pt x="2576544" y="55493"/>
                </a:moveTo>
                <a:lnTo>
                  <a:pt x="2601151" y="57445"/>
                </a:lnTo>
                <a:cubicBezTo>
                  <a:pt x="2642480" y="72943"/>
                  <a:pt x="2683263" y="89982"/>
                  <a:pt x="2725137" y="103940"/>
                </a:cubicBezTo>
                <a:cubicBezTo>
                  <a:pt x="2745237" y="110640"/>
                  <a:pt x="2771018" y="116540"/>
                  <a:pt x="2799051" y="121709"/>
                </a:cubicBezTo>
                <a:lnTo>
                  <a:pt x="2818785" y="124731"/>
                </a:lnTo>
                <a:lnTo>
                  <a:pt x="2800053" y="139444"/>
                </a:lnTo>
                <a:cubicBezTo>
                  <a:pt x="2782789" y="162265"/>
                  <a:pt x="2774157" y="187565"/>
                  <a:pt x="2774157" y="215347"/>
                </a:cubicBezTo>
                <a:cubicBezTo>
                  <a:pt x="2774157" y="247890"/>
                  <a:pt x="2789635" y="285197"/>
                  <a:pt x="2820591" y="327265"/>
                </a:cubicBezTo>
                <a:cubicBezTo>
                  <a:pt x="2855516" y="349094"/>
                  <a:pt x="2889251" y="360008"/>
                  <a:pt x="2921794" y="360008"/>
                </a:cubicBezTo>
                <a:cubicBezTo>
                  <a:pt x="2957513" y="360008"/>
                  <a:pt x="2996407" y="347109"/>
                  <a:pt x="3038475" y="321312"/>
                </a:cubicBezTo>
                <a:cubicBezTo>
                  <a:pt x="3053160" y="314962"/>
                  <a:pt x="3067844" y="311787"/>
                  <a:pt x="3082529" y="311787"/>
                </a:cubicBezTo>
                <a:cubicBezTo>
                  <a:pt x="3107135" y="311787"/>
                  <a:pt x="3126681" y="320022"/>
                  <a:pt x="3141167" y="336493"/>
                </a:cubicBezTo>
                <a:cubicBezTo>
                  <a:pt x="3155653" y="352963"/>
                  <a:pt x="3161705" y="373501"/>
                  <a:pt x="3159324" y="398108"/>
                </a:cubicBezTo>
                <a:cubicBezTo>
                  <a:pt x="3155355" y="445336"/>
                  <a:pt x="3144441" y="480062"/>
                  <a:pt x="3126582" y="502287"/>
                </a:cubicBezTo>
                <a:cubicBezTo>
                  <a:pt x="3108722" y="524512"/>
                  <a:pt x="3073400" y="546737"/>
                  <a:pt x="3020616" y="568962"/>
                </a:cubicBezTo>
                <a:cubicBezTo>
                  <a:pt x="2984897" y="583647"/>
                  <a:pt x="2948186" y="590989"/>
                  <a:pt x="2910483" y="590989"/>
                </a:cubicBezTo>
                <a:cubicBezTo>
                  <a:pt x="2883099" y="590989"/>
                  <a:pt x="2843411" y="584837"/>
                  <a:pt x="2791421" y="572534"/>
                </a:cubicBezTo>
                <a:cubicBezTo>
                  <a:pt x="2721571" y="546340"/>
                  <a:pt x="2682875" y="531259"/>
                  <a:pt x="2675335" y="527291"/>
                </a:cubicBezTo>
                <a:cubicBezTo>
                  <a:pt x="2650332" y="513400"/>
                  <a:pt x="2623543" y="490183"/>
                  <a:pt x="2594968" y="457639"/>
                </a:cubicBezTo>
                <a:cubicBezTo>
                  <a:pt x="2545358" y="400092"/>
                  <a:pt x="2520554" y="321312"/>
                  <a:pt x="2520554" y="221300"/>
                </a:cubicBezTo>
                <a:cubicBezTo>
                  <a:pt x="2520554" y="188756"/>
                  <a:pt x="2524125" y="158990"/>
                  <a:pt x="2531269" y="132003"/>
                </a:cubicBezTo>
                <a:cubicBezTo>
                  <a:pt x="2543473" y="107694"/>
                  <a:pt x="2556521" y="84924"/>
                  <a:pt x="2570411" y="63691"/>
                </a:cubicBezTo>
                <a:close/>
                <a:moveTo>
                  <a:pt x="834033" y="44492"/>
                </a:moveTo>
                <a:cubicBezTo>
                  <a:pt x="895946" y="44492"/>
                  <a:pt x="935435" y="59573"/>
                  <a:pt x="952500" y="89736"/>
                </a:cubicBezTo>
                <a:cubicBezTo>
                  <a:pt x="965597" y="113151"/>
                  <a:pt x="972146" y="193915"/>
                  <a:pt x="972146" y="332028"/>
                </a:cubicBezTo>
                <a:cubicBezTo>
                  <a:pt x="972146" y="454265"/>
                  <a:pt x="966788" y="532450"/>
                  <a:pt x="956072" y="566581"/>
                </a:cubicBezTo>
                <a:cubicBezTo>
                  <a:pt x="944960" y="593172"/>
                  <a:pt x="905669" y="606467"/>
                  <a:pt x="838201" y="606467"/>
                </a:cubicBezTo>
                <a:cubicBezTo>
                  <a:pt x="776288" y="606467"/>
                  <a:pt x="739974" y="594362"/>
                  <a:pt x="729258" y="570153"/>
                </a:cubicBezTo>
                <a:cubicBezTo>
                  <a:pt x="711399" y="529275"/>
                  <a:pt x="702469" y="440573"/>
                  <a:pt x="702469" y="304048"/>
                </a:cubicBezTo>
                <a:cubicBezTo>
                  <a:pt x="702469" y="179826"/>
                  <a:pt x="710605" y="106801"/>
                  <a:pt x="726877" y="84973"/>
                </a:cubicBezTo>
                <a:cubicBezTo>
                  <a:pt x="741561" y="57986"/>
                  <a:pt x="777280" y="44492"/>
                  <a:pt x="834033" y="44492"/>
                </a:cubicBezTo>
                <a:close/>
                <a:moveTo>
                  <a:pt x="303146" y="0"/>
                </a:moveTo>
                <a:lnTo>
                  <a:pt x="297359" y="8476"/>
                </a:lnTo>
                <a:cubicBezTo>
                  <a:pt x="289025" y="25938"/>
                  <a:pt x="282179" y="46476"/>
                  <a:pt x="276821" y="70090"/>
                </a:cubicBezTo>
                <a:cubicBezTo>
                  <a:pt x="272058" y="113350"/>
                  <a:pt x="269677" y="148672"/>
                  <a:pt x="269677" y="176056"/>
                </a:cubicBezTo>
                <a:cubicBezTo>
                  <a:pt x="269677" y="215347"/>
                  <a:pt x="274043" y="243525"/>
                  <a:pt x="282774" y="260590"/>
                </a:cubicBezTo>
                <a:cubicBezTo>
                  <a:pt x="310555" y="313375"/>
                  <a:pt x="341511" y="339767"/>
                  <a:pt x="375643" y="339767"/>
                </a:cubicBezTo>
                <a:cubicBezTo>
                  <a:pt x="394296" y="339767"/>
                  <a:pt x="410072" y="332028"/>
                  <a:pt x="422970" y="316550"/>
                </a:cubicBezTo>
                <a:cubicBezTo>
                  <a:pt x="435869" y="301072"/>
                  <a:pt x="442318" y="283609"/>
                  <a:pt x="442318" y="264162"/>
                </a:cubicBezTo>
                <a:cubicBezTo>
                  <a:pt x="442318" y="252653"/>
                  <a:pt x="439936" y="241937"/>
                  <a:pt x="435174" y="232015"/>
                </a:cubicBezTo>
                <a:cubicBezTo>
                  <a:pt x="395486" y="197884"/>
                  <a:pt x="376833" y="163356"/>
                  <a:pt x="379215" y="128431"/>
                </a:cubicBezTo>
                <a:cubicBezTo>
                  <a:pt x="393899" y="104222"/>
                  <a:pt x="406797" y="90530"/>
                  <a:pt x="417910" y="87355"/>
                </a:cubicBezTo>
                <a:cubicBezTo>
                  <a:pt x="420688" y="86561"/>
                  <a:pt x="441524" y="86164"/>
                  <a:pt x="480418" y="86164"/>
                </a:cubicBezTo>
                <a:cubicBezTo>
                  <a:pt x="513755" y="90133"/>
                  <a:pt x="540147" y="103428"/>
                  <a:pt x="559594" y="126050"/>
                </a:cubicBezTo>
                <a:cubicBezTo>
                  <a:pt x="576660" y="152244"/>
                  <a:pt x="593726" y="178636"/>
                  <a:pt x="610791" y="205226"/>
                </a:cubicBezTo>
                <a:cubicBezTo>
                  <a:pt x="620713" y="236183"/>
                  <a:pt x="625674" y="267933"/>
                  <a:pt x="625674" y="300476"/>
                </a:cubicBezTo>
                <a:cubicBezTo>
                  <a:pt x="625674" y="375486"/>
                  <a:pt x="603647" y="440970"/>
                  <a:pt x="559594" y="496930"/>
                </a:cubicBezTo>
                <a:cubicBezTo>
                  <a:pt x="515541" y="552889"/>
                  <a:pt x="457399" y="588211"/>
                  <a:pt x="385168" y="602895"/>
                </a:cubicBezTo>
                <a:cubicBezTo>
                  <a:pt x="298252" y="602895"/>
                  <a:pt x="224235" y="583051"/>
                  <a:pt x="163116" y="543364"/>
                </a:cubicBezTo>
                <a:cubicBezTo>
                  <a:pt x="128985" y="521139"/>
                  <a:pt x="88900" y="483237"/>
                  <a:pt x="42863" y="429659"/>
                </a:cubicBezTo>
                <a:cubicBezTo>
                  <a:pt x="14288" y="374493"/>
                  <a:pt x="0" y="299683"/>
                  <a:pt x="0" y="205226"/>
                </a:cubicBezTo>
                <a:cubicBezTo>
                  <a:pt x="0" y="177644"/>
                  <a:pt x="1241" y="148225"/>
                  <a:pt x="3721" y="116971"/>
                </a:cubicBezTo>
                <a:lnTo>
                  <a:pt x="13078" y="33761"/>
                </a:lnTo>
                <a:lnTo>
                  <a:pt x="51960" y="23540"/>
                </a:lnTo>
                <a:cubicBezTo>
                  <a:pt x="78500" y="18394"/>
                  <a:pt x="107847" y="14182"/>
                  <a:pt x="138821" y="10738"/>
                </a:cubicBezTo>
                <a:close/>
              </a:path>
            </a:pathLst>
          </a:custGeom>
          <a:solidFill>
            <a:srgbClr val="F8D093"/>
          </a:solidFill>
          <a:ln>
            <a:noFill/>
          </a:ln>
          <a:effectLst>
            <a:outerShdw blurRad="38100" dist="38100" dir="2700000" algn="tl">
              <a:srgbClr val="000000">
                <a:alpha val="43137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96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3C8B09F3-8A76-4365-AAB1-7BF38EC81C0A}"/>
              </a:ext>
            </a:extLst>
          </p:cNvPr>
          <p:cNvSpPr txBox="1"/>
          <p:nvPr/>
        </p:nvSpPr>
        <p:spPr>
          <a:xfrm>
            <a:off x="5052641" y="2271230"/>
            <a:ext cx="4391025" cy="505452"/>
          </a:xfrm>
          <a:custGeom>
            <a:avLst/>
            <a:gdLst/>
            <a:ahLst/>
            <a:cxnLst/>
            <a:rect l="l" t="t" r="r" b="b"/>
            <a:pathLst>
              <a:path w="4391025" h="505452">
                <a:moveTo>
                  <a:pt x="4015885" y="181342"/>
                </a:moveTo>
                <a:cubicBezTo>
                  <a:pt x="4001709" y="182011"/>
                  <a:pt x="3989933" y="187257"/>
                  <a:pt x="3980557" y="197080"/>
                </a:cubicBezTo>
                <a:cubicBezTo>
                  <a:pt x="3968055" y="210177"/>
                  <a:pt x="3961805" y="227640"/>
                  <a:pt x="3961805" y="249468"/>
                </a:cubicBezTo>
                <a:cubicBezTo>
                  <a:pt x="3961805" y="268915"/>
                  <a:pt x="3967361" y="282408"/>
                  <a:pt x="3978473" y="289949"/>
                </a:cubicBezTo>
                <a:cubicBezTo>
                  <a:pt x="3985220" y="293918"/>
                  <a:pt x="3999507" y="297093"/>
                  <a:pt x="4021335" y="299474"/>
                </a:cubicBezTo>
                <a:cubicBezTo>
                  <a:pt x="4044751" y="301855"/>
                  <a:pt x="4065389" y="299871"/>
                  <a:pt x="4083248" y="293521"/>
                </a:cubicBezTo>
                <a:cubicBezTo>
                  <a:pt x="4106267" y="285186"/>
                  <a:pt x="4117777" y="270105"/>
                  <a:pt x="4117777" y="248277"/>
                </a:cubicBezTo>
                <a:cubicBezTo>
                  <a:pt x="4117777" y="212558"/>
                  <a:pt x="4088805" y="190532"/>
                  <a:pt x="4030861" y="182197"/>
                </a:cubicBezTo>
                <a:cubicBezTo>
                  <a:pt x="4025602" y="181404"/>
                  <a:pt x="4020610" y="181118"/>
                  <a:pt x="4015885" y="181342"/>
                </a:cubicBezTo>
                <a:close/>
                <a:moveTo>
                  <a:pt x="1482235" y="181342"/>
                </a:moveTo>
                <a:cubicBezTo>
                  <a:pt x="1468059" y="182011"/>
                  <a:pt x="1456283" y="187257"/>
                  <a:pt x="1446907" y="197080"/>
                </a:cubicBezTo>
                <a:cubicBezTo>
                  <a:pt x="1434406" y="210177"/>
                  <a:pt x="1428155" y="227640"/>
                  <a:pt x="1428155" y="249468"/>
                </a:cubicBezTo>
                <a:cubicBezTo>
                  <a:pt x="1428155" y="268915"/>
                  <a:pt x="1433711" y="282408"/>
                  <a:pt x="1444823" y="289949"/>
                </a:cubicBezTo>
                <a:cubicBezTo>
                  <a:pt x="1451570" y="293918"/>
                  <a:pt x="1465858" y="297093"/>
                  <a:pt x="1487686" y="299474"/>
                </a:cubicBezTo>
                <a:cubicBezTo>
                  <a:pt x="1511101" y="301855"/>
                  <a:pt x="1531739" y="299871"/>
                  <a:pt x="1549598" y="293521"/>
                </a:cubicBezTo>
                <a:cubicBezTo>
                  <a:pt x="1572617" y="285186"/>
                  <a:pt x="1584127" y="270105"/>
                  <a:pt x="1584127" y="248277"/>
                </a:cubicBezTo>
                <a:cubicBezTo>
                  <a:pt x="1584127" y="212558"/>
                  <a:pt x="1555155" y="190532"/>
                  <a:pt x="1497211" y="182197"/>
                </a:cubicBezTo>
                <a:cubicBezTo>
                  <a:pt x="1491952" y="181404"/>
                  <a:pt x="1486960" y="181118"/>
                  <a:pt x="1482235" y="181342"/>
                </a:cubicBezTo>
                <a:close/>
                <a:moveTo>
                  <a:pt x="2821629" y="106530"/>
                </a:moveTo>
                <a:lnTo>
                  <a:pt x="2855565" y="118499"/>
                </a:lnTo>
                <a:cubicBezTo>
                  <a:pt x="2876302" y="128619"/>
                  <a:pt x="2893020" y="140129"/>
                  <a:pt x="2905720" y="153027"/>
                </a:cubicBezTo>
                <a:cubicBezTo>
                  <a:pt x="2934692" y="183190"/>
                  <a:pt x="2949178" y="226250"/>
                  <a:pt x="2949178" y="282210"/>
                </a:cubicBezTo>
                <a:cubicBezTo>
                  <a:pt x="2949178" y="378254"/>
                  <a:pt x="2901751" y="442944"/>
                  <a:pt x="2806898" y="476282"/>
                </a:cubicBezTo>
                <a:cubicBezTo>
                  <a:pt x="2756495" y="494141"/>
                  <a:pt x="2694979" y="503071"/>
                  <a:pt x="2622351" y="503071"/>
                </a:cubicBezTo>
                <a:cubicBezTo>
                  <a:pt x="2561629" y="503071"/>
                  <a:pt x="2504479" y="494935"/>
                  <a:pt x="2450901" y="478663"/>
                </a:cubicBezTo>
                <a:cubicBezTo>
                  <a:pt x="2384226" y="457629"/>
                  <a:pt x="2335807" y="427069"/>
                  <a:pt x="2305645" y="386985"/>
                </a:cubicBezTo>
                <a:cubicBezTo>
                  <a:pt x="2305645" y="344122"/>
                  <a:pt x="2308026" y="314555"/>
                  <a:pt x="2312789" y="298283"/>
                </a:cubicBezTo>
                <a:cubicBezTo>
                  <a:pt x="2325886" y="254230"/>
                  <a:pt x="2352675" y="232204"/>
                  <a:pt x="2393156" y="232204"/>
                </a:cubicBezTo>
                <a:cubicBezTo>
                  <a:pt x="2411412" y="232204"/>
                  <a:pt x="2440781" y="242423"/>
                  <a:pt x="2481262" y="262862"/>
                </a:cubicBezTo>
                <a:cubicBezTo>
                  <a:pt x="2521743" y="283301"/>
                  <a:pt x="2551708" y="293521"/>
                  <a:pt x="2571155" y="293521"/>
                </a:cubicBezTo>
                <a:cubicBezTo>
                  <a:pt x="2590205" y="293521"/>
                  <a:pt x="2607270" y="286972"/>
                  <a:pt x="2622351" y="273875"/>
                </a:cubicBezTo>
                <a:cubicBezTo>
                  <a:pt x="2624336" y="268319"/>
                  <a:pt x="2625328" y="263358"/>
                  <a:pt x="2625328" y="258993"/>
                </a:cubicBezTo>
                <a:cubicBezTo>
                  <a:pt x="2625328" y="233990"/>
                  <a:pt x="2586633" y="216130"/>
                  <a:pt x="2509242" y="205415"/>
                </a:cubicBezTo>
                <a:lnTo>
                  <a:pt x="2495581" y="201336"/>
                </a:lnTo>
                <a:lnTo>
                  <a:pt x="2527898" y="202576"/>
                </a:lnTo>
                <a:cubicBezTo>
                  <a:pt x="2584725" y="187078"/>
                  <a:pt x="2642028" y="173231"/>
                  <a:pt x="2698379" y="156081"/>
                </a:cubicBezTo>
                <a:cubicBezTo>
                  <a:pt x="2729636" y="146568"/>
                  <a:pt x="2759795" y="131070"/>
                  <a:pt x="2790307" y="117950"/>
                </a:cubicBezTo>
                <a:close/>
                <a:moveTo>
                  <a:pt x="3023124" y="99722"/>
                </a:moveTo>
                <a:lnTo>
                  <a:pt x="3051370" y="100869"/>
                </a:lnTo>
                <a:cubicBezTo>
                  <a:pt x="3106951" y="105066"/>
                  <a:pt x="3162456" y="110878"/>
                  <a:pt x="3217932" y="117336"/>
                </a:cubicBezTo>
                <a:lnTo>
                  <a:pt x="3291140" y="126286"/>
                </a:lnTo>
                <a:lnTo>
                  <a:pt x="3293790" y="153697"/>
                </a:lnTo>
                <a:cubicBezTo>
                  <a:pt x="3301975" y="190160"/>
                  <a:pt x="3322439" y="208987"/>
                  <a:pt x="3355181" y="210177"/>
                </a:cubicBezTo>
                <a:cubicBezTo>
                  <a:pt x="3388221" y="211368"/>
                  <a:pt x="3408871" y="192020"/>
                  <a:pt x="3417131" y="152134"/>
                </a:cubicBezTo>
                <a:lnTo>
                  <a:pt x="3418079" y="141410"/>
                </a:lnTo>
                <a:lnTo>
                  <a:pt x="3550786" y="156081"/>
                </a:lnTo>
                <a:cubicBezTo>
                  <a:pt x="3580723" y="166967"/>
                  <a:pt x="3609601" y="179152"/>
                  <a:pt x="3638172" y="190346"/>
                </a:cubicBezTo>
                <a:lnTo>
                  <a:pt x="3653939" y="195567"/>
                </a:lnTo>
                <a:lnTo>
                  <a:pt x="3644503" y="251849"/>
                </a:lnTo>
                <a:cubicBezTo>
                  <a:pt x="3619103" y="367340"/>
                  <a:pt x="3585369" y="435999"/>
                  <a:pt x="3543300" y="457827"/>
                </a:cubicBezTo>
                <a:cubicBezTo>
                  <a:pt x="3522662" y="489577"/>
                  <a:pt x="3458369" y="505452"/>
                  <a:pt x="3350419" y="505452"/>
                </a:cubicBezTo>
                <a:cubicBezTo>
                  <a:pt x="3235722" y="505452"/>
                  <a:pt x="3170237" y="488386"/>
                  <a:pt x="3153965" y="454255"/>
                </a:cubicBezTo>
                <a:cubicBezTo>
                  <a:pt x="3105150" y="419330"/>
                  <a:pt x="3069034" y="356426"/>
                  <a:pt x="3045619" y="265541"/>
                </a:cubicBezTo>
                <a:cubicBezTo>
                  <a:pt x="3037086" y="231807"/>
                  <a:pt x="3030686" y="196435"/>
                  <a:pt x="3026420" y="159427"/>
                </a:cubicBezTo>
                <a:close/>
                <a:moveTo>
                  <a:pt x="537453" y="67853"/>
                </a:moveTo>
                <a:lnTo>
                  <a:pt x="590635" y="68903"/>
                </a:lnTo>
                <a:lnTo>
                  <a:pt x="845373" y="77283"/>
                </a:lnTo>
                <a:lnTo>
                  <a:pt x="816769" y="99449"/>
                </a:lnTo>
                <a:cubicBezTo>
                  <a:pt x="805259" y="110958"/>
                  <a:pt x="799505" y="131199"/>
                  <a:pt x="799505" y="160171"/>
                </a:cubicBezTo>
                <a:cubicBezTo>
                  <a:pt x="799505" y="186365"/>
                  <a:pt x="804862" y="225854"/>
                  <a:pt x="815578" y="278638"/>
                </a:cubicBezTo>
                <a:cubicBezTo>
                  <a:pt x="826294" y="331423"/>
                  <a:pt x="831651" y="370911"/>
                  <a:pt x="831651" y="397105"/>
                </a:cubicBezTo>
                <a:cubicBezTo>
                  <a:pt x="831651" y="422108"/>
                  <a:pt x="826294" y="439174"/>
                  <a:pt x="815578" y="448302"/>
                </a:cubicBezTo>
                <a:cubicBezTo>
                  <a:pt x="799306" y="482433"/>
                  <a:pt x="762397" y="499499"/>
                  <a:pt x="704850" y="499499"/>
                </a:cubicBezTo>
                <a:cubicBezTo>
                  <a:pt x="644525" y="499499"/>
                  <a:pt x="607814" y="482433"/>
                  <a:pt x="594717" y="448302"/>
                </a:cubicBezTo>
                <a:cubicBezTo>
                  <a:pt x="575270" y="436793"/>
                  <a:pt x="559792" y="370911"/>
                  <a:pt x="548283" y="250658"/>
                </a:cubicBezTo>
                <a:cubicBezTo>
                  <a:pt x="544314" y="208788"/>
                  <a:pt x="541337" y="169547"/>
                  <a:pt x="539353" y="132935"/>
                </a:cubicBezTo>
                <a:close/>
                <a:moveTo>
                  <a:pt x="218922" y="64586"/>
                </a:moveTo>
                <a:lnTo>
                  <a:pt x="217475" y="79097"/>
                </a:lnTo>
                <a:cubicBezTo>
                  <a:pt x="216557" y="94848"/>
                  <a:pt x="216098" y="112546"/>
                  <a:pt x="216098" y="132191"/>
                </a:cubicBezTo>
                <a:cubicBezTo>
                  <a:pt x="216098" y="210376"/>
                  <a:pt x="226616" y="253437"/>
                  <a:pt x="247650" y="261374"/>
                </a:cubicBezTo>
                <a:cubicBezTo>
                  <a:pt x="256778" y="264946"/>
                  <a:pt x="264517" y="266732"/>
                  <a:pt x="270867" y="266732"/>
                </a:cubicBezTo>
                <a:cubicBezTo>
                  <a:pt x="279995" y="266732"/>
                  <a:pt x="294481" y="259985"/>
                  <a:pt x="314325" y="246491"/>
                </a:cubicBezTo>
                <a:cubicBezTo>
                  <a:pt x="334169" y="232997"/>
                  <a:pt x="353020" y="226250"/>
                  <a:pt x="370880" y="226250"/>
                </a:cubicBezTo>
                <a:cubicBezTo>
                  <a:pt x="379611" y="226250"/>
                  <a:pt x="389334" y="227441"/>
                  <a:pt x="400050" y="229822"/>
                </a:cubicBezTo>
                <a:cubicBezTo>
                  <a:pt x="443309" y="247682"/>
                  <a:pt x="464939" y="281416"/>
                  <a:pt x="464939" y="331025"/>
                </a:cubicBezTo>
                <a:cubicBezTo>
                  <a:pt x="464939" y="381429"/>
                  <a:pt x="437158" y="421711"/>
                  <a:pt x="381595" y="451874"/>
                </a:cubicBezTo>
                <a:cubicBezTo>
                  <a:pt x="321667" y="484418"/>
                  <a:pt x="258762" y="500690"/>
                  <a:pt x="192881" y="500690"/>
                </a:cubicBezTo>
                <a:cubicBezTo>
                  <a:pt x="111522" y="500690"/>
                  <a:pt x="53777" y="468543"/>
                  <a:pt x="19645" y="404249"/>
                </a:cubicBezTo>
                <a:cubicBezTo>
                  <a:pt x="6548" y="380040"/>
                  <a:pt x="0" y="343130"/>
                  <a:pt x="0" y="293521"/>
                </a:cubicBezTo>
                <a:cubicBezTo>
                  <a:pt x="0" y="263358"/>
                  <a:pt x="3870" y="218214"/>
                  <a:pt x="11609" y="158087"/>
                </a:cubicBezTo>
                <a:lnTo>
                  <a:pt x="17760" y="102302"/>
                </a:lnTo>
                <a:lnTo>
                  <a:pt x="94664" y="78589"/>
                </a:lnTo>
                <a:cubicBezTo>
                  <a:pt x="127448" y="70875"/>
                  <a:pt x="160978" y="67001"/>
                  <a:pt x="194732" y="65055"/>
                </a:cubicBezTo>
                <a:close/>
                <a:moveTo>
                  <a:pt x="4182201" y="32471"/>
                </a:moveTo>
                <a:lnTo>
                  <a:pt x="4279833" y="35667"/>
                </a:lnTo>
                <a:cubicBezTo>
                  <a:pt x="4298019" y="36263"/>
                  <a:pt x="4316152" y="37206"/>
                  <a:pt x="4334155" y="39020"/>
                </a:cubicBezTo>
                <a:lnTo>
                  <a:pt x="4385265" y="47204"/>
                </a:lnTo>
                <a:lnTo>
                  <a:pt x="4387602" y="70576"/>
                </a:lnTo>
                <a:cubicBezTo>
                  <a:pt x="4389884" y="106097"/>
                  <a:pt x="4391025" y="142907"/>
                  <a:pt x="4391025" y="181007"/>
                </a:cubicBezTo>
                <a:cubicBezTo>
                  <a:pt x="4391025" y="308007"/>
                  <a:pt x="4380309" y="395518"/>
                  <a:pt x="4358878" y="443540"/>
                </a:cubicBezTo>
                <a:cubicBezTo>
                  <a:pt x="4351734" y="482433"/>
                  <a:pt x="4320977" y="501880"/>
                  <a:pt x="4266605" y="501880"/>
                </a:cubicBezTo>
                <a:cubicBezTo>
                  <a:pt x="4223345" y="501880"/>
                  <a:pt x="4198937" y="489180"/>
                  <a:pt x="4193381" y="463780"/>
                </a:cubicBezTo>
                <a:cubicBezTo>
                  <a:pt x="4154091" y="480846"/>
                  <a:pt x="4111029" y="489379"/>
                  <a:pt x="4064198" y="489379"/>
                </a:cubicBezTo>
                <a:cubicBezTo>
                  <a:pt x="3964185" y="489379"/>
                  <a:pt x="3885208" y="463383"/>
                  <a:pt x="3827264" y="411393"/>
                </a:cubicBezTo>
                <a:cubicBezTo>
                  <a:pt x="3786783" y="358608"/>
                  <a:pt x="3766542" y="297291"/>
                  <a:pt x="3766542" y="227441"/>
                </a:cubicBezTo>
                <a:lnTo>
                  <a:pt x="3766745" y="226237"/>
                </a:lnTo>
                <a:lnTo>
                  <a:pt x="3767192" y="226315"/>
                </a:lnTo>
                <a:cubicBezTo>
                  <a:pt x="3811194" y="230928"/>
                  <a:pt x="3857035" y="225590"/>
                  <a:pt x="3907247" y="202576"/>
                </a:cubicBezTo>
                <a:cubicBezTo>
                  <a:pt x="4065234" y="130166"/>
                  <a:pt x="4125371" y="91330"/>
                  <a:pt x="4141148" y="70605"/>
                </a:cubicBezTo>
                <a:lnTo>
                  <a:pt x="4144882" y="62120"/>
                </a:lnTo>
                <a:lnTo>
                  <a:pt x="4177010" y="50038"/>
                </a:lnTo>
                <a:close/>
                <a:moveTo>
                  <a:pt x="1768481" y="1098"/>
                </a:moveTo>
                <a:cubicBezTo>
                  <a:pt x="1791808" y="-630"/>
                  <a:pt x="1815095" y="-202"/>
                  <a:pt x="1838357" y="1573"/>
                </a:cubicBezTo>
                <a:lnTo>
                  <a:pt x="1847160" y="2653"/>
                </a:lnTo>
                <a:lnTo>
                  <a:pt x="1853952" y="70576"/>
                </a:lnTo>
                <a:cubicBezTo>
                  <a:pt x="1856234" y="106097"/>
                  <a:pt x="1857375" y="142907"/>
                  <a:pt x="1857375" y="181007"/>
                </a:cubicBezTo>
                <a:cubicBezTo>
                  <a:pt x="1857375" y="308007"/>
                  <a:pt x="1846659" y="395518"/>
                  <a:pt x="1825228" y="443540"/>
                </a:cubicBezTo>
                <a:cubicBezTo>
                  <a:pt x="1818084" y="482433"/>
                  <a:pt x="1787326" y="501880"/>
                  <a:pt x="1732955" y="501880"/>
                </a:cubicBezTo>
                <a:cubicBezTo>
                  <a:pt x="1689695" y="501880"/>
                  <a:pt x="1665288" y="489180"/>
                  <a:pt x="1659731" y="463780"/>
                </a:cubicBezTo>
                <a:cubicBezTo>
                  <a:pt x="1620441" y="480846"/>
                  <a:pt x="1577380" y="489379"/>
                  <a:pt x="1530548" y="489379"/>
                </a:cubicBezTo>
                <a:cubicBezTo>
                  <a:pt x="1430536" y="489379"/>
                  <a:pt x="1351558" y="463383"/>
                  <a:pt x="1293614" y="411393"/>
                </a:cubicBezTo>
                <a:cubicBezTo>
                  <a:pt x="1253133" y="358608"/>
                  <a:pt x="1232892" y="297291"/>
                  <a:pt x="1232892" y="227441"/>
                </a:cubicBezTo>
                <a:cubicBezTo>
                  <a:pt x="1232892" y="198271"/>
                  <a:pt x="1237258" y="172325"/>
                  <a:pt x="1245989" y="149604"/>
                </a:cubicBezTo>
                <a:lnTo>
                  <a:pt x="1252978" y="139200"/>
                </a:lnTo>
                <a:lnTo>
                  <a:pt x="1272535" y="140583"/>
                </a:lnTo>
                <a:cubicBezTo>
                  <a:pt x="1319316" y="140583"/>
                  <a:pt x="1365525" y="130250"/>
                  <a:pt x="1412020" y="125084"/>
                </a:cubicBezTo>
                <a:cubicBezTo>
                  <a:pt x="1484345" y="104420"/>
                  <a:pt x="1557951" y="87802"/>
                  <a:pt x="1628996" y="63091"/>
                </a:cubicBezTo>
                <a:cubicBezTo>
                  <a:pt x="1677052" y="46376"/>
                  <a:pt x="1717740" y="4857"/>
                  <a:pt x="1768481" y="1098"/>
                </a:cubicBezTo>
                <a:close/>
              </a:path>
            </a:pathLst>
          </a:custGeom>
          <a:solidFill>
            <a:srgbClr val="F8D093"/>
          </a:solidFill>
          <a:ln>
            <a:noFill/>
          </a:ln>
          <a:effectLst>
            <a:outerShdw blurRad="38100" dist="38100" dir="2700000" algn="tl">
              <a:srgbClr val="000000">
                <a:alpha val="43137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96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  <p:grpSp>
        <p:nvGrpSpPr>
          <p:cNvPr id="314" name="Group 313">
            <a:extLst>
              <a:ext uri="{FF2B5EF4-FFF2-40B4-BE49-F238E27FC236}">
                <a16:creationId xmlns:a16="http://schemas.microsoft.com/office/drawing/2014/main" id="{4BB77885-61D3-44F6-B1B3-28439A37667A}"/>
              </a:ext>
            </a:extLst>
          </p:cNvPr>
          <p:cNvGrpSpPr/>
          <p:nvPr/>
        </p:nvGrpSpPr>
        <p:grpSpPr>
          <a:xfrm>
            <a:off x="4851992" y="653399"/>
            <a:ext cx="4660388" cy="2152480"/>
            <a:chOff x="3790179" y="794170"/>
            <a:chExt cx="4660388" cy="2152480"/>
          </a:xfrm>
        </p:grpSpPr>
        <p:sp>
          <p:nvSpPr>
            <p:cNvPr id="313" name="TextBox 312">
              <a:extLst>
                <a:ext uri="{FF2B5EF4-FFF2-40B4-BE49-F238E27FC236}">
                  <a16:creationId xmlns:a16="http://schemas.microsoft.com/office/drawing/2014/main" id="{E477E9CC-038E-42FC-BACB-2FB6FF1B6C0A}"/>
                </a:ext>
              </a:extLst>
            </p:cNvPr>
            <p:cNvSpPr txBox="1"/>
            <p:nvPr/>
          </p:nvSpPr>
          <p:spPr>
            <a:xfrm>
              <a:off x="3826003" y="794170"/>
              <a:ext cx="4624564" cy="715819"/>
            </a:xfrm>
            <a:custGeom>
              <a:avLst/>
              <a:gdLst/>
              <a:ahLst/>
              <a:cxnLst/>
              <a:rect l="l" t="t" r="r" b="b"/>
              <a:pathLst>
                <a:path w="4624564" h="715819">
                  <a:moveTo>
                    <a:pt x="1344827" y="394318"/>
                  </a:moveTo>
                  <a:cubicBezTo>
                    <a:pt x="1333866" y="394523"/>
                    <a:pt x="1324768" y="398538"/>
                    <a:pt x="1317533" y="406363"/>
                  </a:cubicBezTo>
                  <a:cubicBezTo>
                    <a:pt x="1307888" y="416797"/>
                    <a:pt x="1303064" y="431151"/>
                    <a:pt x="1303064" y="449426"/>
                  </a:cubicBezTo>
                  <a:cubicBezTo>
                    <a:pt x="1303064" y="464606"/>
                    <a:pt x="1305836" y="474078"/>
                    <a:pt x="1311380" y="477842"/>
                  </a:cubicBezTo>
                  <a:cubicBezTo>
                    <a:pt x="1317879" y="481668"/>
                    <a:pt x="1330787" y="484633"/>
                    <a:pt x="1350103" y="486735"/>
                  </a:cubicBezTo>
                  <a:cubicBezTo>
                    <a:pt x="1371150" y="488949"/>
                    <a:pt x="1389630" y="487191"/>
                    <a:pt x="1405542" y="481461"/>
                  </a:cubicBezTo>
                  <a:cubicBezTo>
                    <a:pt x="1422899" y="475173"/>
                    <a:pt x="1431578" y="464107"/>
                    <a:pt x="1431578" y="448263"/>
                  </a:cubicBezTo>
                  <a:cubicBezTo>
                    <a:pt x="1431578" y="420215"/>
                    <a:pt x="1406522" y="402588"/>
                    <a:pt x="1356410" y="395382"/>
                  </a:cubicBezTo>
                  <a:cubicBezTo>
                    <a:pt x="1352342" y="394604"/>
                    <a:pt x="1348481" y="394249"/>
                    <a:pt x="1344827" y="394318"/>
                  </a:cubicBezTo>
                  <a:close/>
                  <a:moveTo>
                    <a:pt x="2891329" y="195696"/>
                  </a:moveTo>
                  <a:lnTo>
                    <a:pt x="2885182" y="198092"/>
                  </a:lnTo>
                  <a:cubicBezTo>
                    <a:pt x="2824305" y="229892"/>
                    <a:pt x="2793866" y="270674"/>
                    <a:pt x="2793866" y="320438"/>
                  </a:cubicBezTo>
                  <a:cubicBezTo>
                    <a:pt x="2793866" y="350049"/>
                    <a:pt x="2807757" y="383733"/>
                    <a:pt x="2835538" y="421492"/>
                  </a:cubicBezTo>
                  <a:cubicBezTo>
                    <a:pt x="2866333" y="440741"/>
                    <a:pt x="2896527" y="450365"/>
                    <a:pt x="2926119" y="450365"/>
                  </a:cubicBezTo>
                  <a:cubicBezTo>
                    <a:pt x="2958948" y="450365"/>
                    <a:pt x="2995162" y="438223"/>
                    <a:pt x="3034763" y="413939"/>
                  </a:cubicBezTo>
                  <a:cubicBezTo>
                    <a:pt x="3051500" y="406703"/>
                    <a:pt x="3067818" y="403084"/>
                    <a:pt x="3083718" y="403084"/>
                  </a:cubicBezTo>
                  <a:cubicBezTo>
                    <a:pt x="3111692" y="403084"/>
                    <a:pt x="3133902" y="412491"/>
                    <a:pt x="3150347" y="431306"/>
                  </a:cubicBezTo>
                  <a:cubicBezTo>
                    <a:pt x="3166792" y="450120"/>
                    <a:pt x="3173735" y="473812"/>
                    <a:pt x="3171174" y="502380"/>
                  </a:cubicBezTo>
                  <a:cubicBezTo>
                    <a:pt x="3167186" y="549912"/>
                    <a:pt x="3155767" y="585405"/>
                    <a:pt x="3136915" y="608858"/>
                  </a:cubicBezTo>
                  <a:cubicBezTo>
                    <a:pt x="3118064" y="632311"/>
                    <a:pt x="3076128" y="655708"/>
                    <a:pt x="3011109" y="679049"/>
                  </a:cubicBezTo>
                  <a:cubicBezTo>
                    <a:pt x="2985938" y="693448"/>
                    <a:pt x="2953912" y="700648"/>
                    <a:pt x="2915031" y="700648"/>
                  </a:cubicBezTo>
                  <a:cubicBezTo>
                    <a:pt x="2886847" y="700648"/>
                    <a:pt x="2847004" y="694555"/>
                    <a:pt x="2795504" y="682370"/>
                  </a:cubicBezTo>
                  <a:cubicBezTo>
                    <a:pt x="2725449" y="656095"/>
                    <a:pt x="2686369" y="640825"/>
                    <a:pt x="2678264" y="636558"/>
                  </a:cubicBezTo>
                  <a:cubicBezTo>
                    <a:pt x="2652560" y="622277"/>
                    <a:pt x="2628193" y="600058"/>
                    <a:pt x="2605162" y="569902"/>
                  </a:cubicBezTo>
                  <a:cubicBezTo>
                    <a:pt x="2548929" y="508591"/>
                    <a:pt x="2520813" y="427380"/>
                    <a:pt x="2520813" y="326270"/>
                  </a:cubicBezTo>
                  <a:lnTo>
                    <a:pt x="2531544" y="238769"/>
                  </a:lnTo>
                  <a:lnTo>
                    <a:pt x="2611225" y="234337"/>
                  </a:lnTo>
                  <a:cubicBezTo>
                    <a:pt x="2654399" y="231937"/>
                    <a:pt x="2697531" y="229061"/>
                    <a:pt x="2740495" y="224287"/>
                  </a:cubicBezTo>
                  <a:cubicBezTo>
                    <a:pt x="2758570" y="222279"/>
                    <a:pt x="2774315" y="210024"/>
                    <a:pt x="2792254" y="207034"/>
                  </a:cubicBezTo>
                  <a:cubicBezTo>
                    <a:pt x="2817938" y="202754"/>
                    <a:pt x="2843868" y="200282"/>
                    <a:pt x="2869822" y="197959"/>
                  </a:cubicBezTo>
                  <a:close/>
                  <a:moveTo>
                    <a:pt x="3970257" y="165218"/>
                  </a:moveTo>
                  <a:lnTo>
                    <a:pt x="4017205" y="172528"/>
                  </a:lnTo>
                  <a:cubicBezTo>
                    <a:pt x="4042156" y="178766"/>
                    <a:pt x="4062577" y="196903"/>
                    <a:pt x="4086216" y="207034"/>
                  </a:cubicBezTo>
                  <a:cubicBezTo>
                    <a:pt x="4102931" y="214198"/>
                    <a:pt x="4121708" y="216154"/>
                    <a:pt x="4137974" y="224287"/>
                  </a:cubicBezTo>
                  <a:cubicBezTo>
                    <a:pt x="4242224" y="276413"/>
                    <a:pt x="4146541" y="249457"/>
                    <a:pt x="4217206" y="265956"/>
                  </a:cubicBezTo>
                  <a:lnTo>
                    <a:pt x="4251860" y="274373"/>
                  </a:lnTo>
                  <a:lnTo>
                    <a:pt x="4249256" y="314011"/>
                  </a:lnTo>
                  <a:cubicBezTo>
                    <a:pt x="4249256" y="369530"/>
                    <a:pt x="4266620" y="397922"/>
                    <a:pt x="4301346" y="399187"/>
                  </a:cubicBezTo>
                  <a:cubicBezTo>
                    <a:pt x="4336346" y="400619"/>
                    <a:pt x="4353846" y="370283"/>
                    <a:pt x="4353846" y="308178"/>
                  </a:cubicBezTo>
                  <a:lnTo>
                    <a:pt x="4350144" y="251789"/>
                  </a:lnTo>
                  <a:lnTo>
                    <a:pt x="4371910" y="243418"/>
                  </a:lnTo>
                  <a:cubicBezTo>
                    <a:pt x="4385736" y="238629"/>
                    <a:pt x="4404928" y="232393"/>
                    <a:pt x="4431273" y="224287"/>
                  </a:cubicBezTo>
                  <a:cubicBezTo>
                    <a:pt x="4476599" y="210340"/>
                    <a:pt x="4523288" y="201283"/>
                    <a:pt x="4569295" y="189781"/>
                  </a:cubicBezTo>
                  <a:lnTo>
                    <a:pt x="4622506" y="176478"/>
                  </a:lnTo>
                  <a:lnTo>
                    <a:pt x="4624564" y="216537"/>
                  </a:lnTo>
                  <a:cubicBezTo>
                    <a:pt x="4624564" y="288657"/>
                    <a:pt x="4615290" y="367933"/>
                    <a:pt x="4596742" y="454365"/>
                  </a:cubicBezTo>
                  <a:cubicBezTo>
                    <a:pt x="4571070" y="571108"/>
                    <a:pt x="4536861" y="640567"/>
                    <a:pt x="4494116" y="662743"/>
                  </a:cubicBezTo>
                  <a:cubicBezTo>
                    <a:pt x="4483375" y="679269"/>
                    <a:pt x="4461519" y="691664"/>
                    <a:pt x="4428548" y="699927"/>
                  </a:cubicBezTo>
                  <a:lnTo>
                    <a:pt x="4424273" y="700614"/>
                  </a:lnTo>
                  <a:lnTo>
                    <a:pt x="4203255" y="706541"/>
                  </a:lnTo>
                  <a:lnTo>
                    <a:pt x="4157655" y="698850"/>
                  </a:lnTo>
                  <a:cubicBezTo>
                    <a:pt x="4123994" y="689869"/>
                    <a:pt x="4102881" y="676398"/>
                    <a:pt x="4094318" y="658436"/>
                  </a:cubicBezTo>
                  <a:cubicBezTo>
                    <a:pt x="4045781" y="623716"/>
                    <a:pt x="4009519" y="555332"/>
                    <a:pt x="3985533" y="453286"/>
                  </a:cubicBezTo>
                  <a:cubicBezTo>
                    <a:pt x="3968802" y="396564"/>
                    <a:pt x="3960437" y="327960"/>
                    <a:pt x="3960437" y="247475"/>
                  </a:cubicBezTo>
                  <a:close/>
                  <a:moveTo>
                    <a:pt x="3878472" y="155454"/>
                  </a:moveTo>
                  <a:lnTo>
                    <a:pt x="3881614" y="216537"/>
                  </a:lnTo>
                  <a:cubicBezTo>
                    <a:pt x="3881614" y="288657"/>
                    <a:pt x="3872340" y="367933"/>
                    <a:pt x="3853792" y="454365"/>
                  </a:cubicBezTo>
                  <a:cubicBezTo>
                    <a:pt x="3828120" y="571108"/>
                    <a:pt x="3793911" y="640567"/>
                    <a:pt x="3751166" y="662743"/>
                  </a:cubicBezTo>
                  <a:cubicBezTo>
                    <a:pt x="3729685" y="695795"/>
                    <a:pt x="3663742" y="712321"/>
                    <a:pt x="3553336" y="712321"/>
                  </a:cubicBezTo>
                  <a:cubicBezTo>
                    <a:pt x="3435818" y="712321"/>
                    <a:pt x="3368495" y="694360"/>
                    <a:pt x="3351367" y="658436"/>
                  </a:cubicBezTo>
                  <a:cubicBezTo>
                    <a:pt x="3302831" y="623716"/>
                    <a:pt x="3266569" y="555332"/>
                    <a:pt x="3242583" y="453286"/>
                  </a:cubicBezTo>
                  <a:cubicBezTo>
                    <a:pt x="3225852" y="396564"/>
                    <a:pt x="3217487" y="327960"/>
                    <a:pt x="3217487" y="247475"/>
                  </a:cubicBezTo>
                  <a:lnTo>
                    <a:pt x="3227042" y="167435"/>
                  </a:lnTo>
                  <a:lnTo>
                    <a:pt x="3227443" y="167490"/>
                  </a:lnTo>
                  <a:cubicBezTo>
                    <a:pt x="3266305" y="173438"/>
                    <a:pt x="3306753" y="181065"/>
                    <a:pt x="3327091" y="189781"/>
                  </a:cubicBezTo>
                  <a:cubicBezTo>
                    <a:pt x="3346150" y="197949"/>
                    <a:pt x="3359791" y="216119"/>
                    <a:pt x="3378850" y="224287"/>
                  </a:cubicBezTo>
                  <a:cubicBezTo>
                    <a:pt x="3400644" y="233628"/>
                    <a:pt x="3425062" y="235026"/>
                    <a:pt x="3447861" y="241540"/>
                  </a:cubicBezTo>
                  <a:cubicBezTo>
                    <a:pt x="3465348" y="246536"/>
                    <a:pt x="3482367" y="253042"/>
                    <a:pt x="3499620" y="258793"/>
                  </a:cubicBezTo>
                  <a:lnTo>
                    <a:pt x="3510040" y="257185"/>
                  </a:lnTo>
                  <a:lnTo>
                    <a:pt x="3506307" y="314011"/>
                  </a:lnTo>
                  <a:cubicBezTo>
                    <a:pt x="3506307" y="369530"/>
                    <a:pt x="3523670" y="397922"/>
                    <a:pt x="3558396" y="399187"/>
                  </a:cubicBezTo>
                  <a:cubicBezTo>
                    <a:pt x="3593396" y="400619"/>
                    <a:pt x="3610896" y="370283"/>
                    <a:pt x="3610896" y="308178"/>
                  </a:cubicBezTo>
                  <a:cubicBezTo>
                    <a:pt x="3610896" y="291739"/>
                    <a:pt x="3609582" y="271724"/>
                    <a:pt x="3606954" y="248133"/>
                  </a:cubicBezTo>
                  <a:lnTo>
                    <a:pt x="3605841" y="240463"/>
                  </a:lnTo>
                  <a:lnTo>
                    <a:pt x="3616553" y="237998"/>
                  </a:lnTo>
                  <a:cubicBezTo>
                    <a:pt x="3628797" y="234485"/>
                    <a:pt x="3641381" y="230079"/>
                    <a:pt x="3654895" y="224287"/>
                  </a:cubicBezTo>
                  <a:cubicBezTo>
                    <a:pt x="3678534" y="214156"/>
                    <a:pt x="3699507" y="197914"/>
                    <a:pt x="3723906" y="189781"/>
                  </a:cubicBezTo>
                  <a:cubicBezTo>
                    <a:pt x="3751726" y="180508"/>
                    <a:pt x="3781545" y="178889"/>
                    <a:pt x="3810171" y="172528"/>
                  </a:cubicBezTo>
                  <a:close/>
                  <a:moveTo>
                    <a:pt x="1706383" y="149500"/>
                  </a:moveTo>
                  <a:lnTo>
                    <a:pt x="1710277" y="171861"/>
                  </a:lnTo>
                  <a:cubicBezTo>
                    <a:pt x="1719355" y="237401"/>
                    <a:pt x="1723895" y="307549"/>
                    <a:pt x="1723895" y="382304"/>
                  </a:cubicBezTo>
                  <a:cubicBezTo>
                    <a:pt x="1723895" y="508423"/>
                    <a:pt x="1713151" y="595559"/>
                    <a:pt x="1691664" y="643711"/>
                  </a:cubicBezTo>
                  <a:cubicBezTo>
                    <a:pt x="1683689" y="687113"/>
                    <a:pt x="1649604" y="708814"/>
                    <a:pt x="1589410" y="708814"/>
                  </a:cubicBezTo>
                  <a:cubicBezTo>
                    <a:pt x="1540538" y="708814"/>
                    <a:pt x="1513737" y="696362"/>
                    <a:pt x="1509005" y="671459"/>
                  </a:cubicBezTo>
                  <a:cubicBezTo>
                    <a:pt x="1478049" y="688196"/>
                    <a:pt x="1438700" y="696564"/>
                    <a:pt x="1390957" y="696564"/>
                  </a:cubicBezTo>
                  <a:cubicBezTo>
                    <a:pt x="1289778" y="696564"/>
                    <a:pt x="1209455" y="669880"/>
                    <a:pt x="1149985" y="616513"/>
                  </a:cubicBezTo>
                  <a:cubicBezTo>
                    <a:pt x="1108134" y="561949"/>
                    <a:pt x="1087208" y="499057"/>
                    <a:pt x="1087208" y="427836"/>
                  </a:cubicBezTo>
                  <a:cubicBezTo>
                    <a:pt x="1087208" y="367238"/>
                    <a:pt x="1105570" y="319830"/>
                    <a:pt x="1142293" y="285612"/>
                  </a:cubicBezTo>
                  <a:cubicBezTo>
                    <a:pt x="1190991" y="240189"/>
                    <a:pt x="1246640" y="217477"/>
                    <a:pt x="1309241" y="217477"/>
                  </a:cubicBezTo>
                  <a:cubicBezTo>
                    <a:pt x="1348494" y="217477"/>
                    <a:pt x="1401979" y="229929"/>
                    <a:pt x="1469696" y="254833"/>
                  </a:cubicBezTo>
                  <a:cubicBezTo>
                    <a:pt x="1490588" y="254833"/>
                    <a:pt x="1501034" y="241680"/>
                    <a:pt x="1501034" y="215375"/>
                  </a:cubicBezTo>
                  <a:lnTo>
                    <a:pt x="1483077" y="163718"/>
                  </a:lnTo>
                  <a:lnTo>
                    <a:pt x="1670820" y="155276"/>
                  </a:lnTo>
                  <a:cubicBezTo>
                    <a:pt x="1676471" y="154912"/>
                    <a:pt x="1686108" y="153480"/>
                    <a:pt x="1697839" y="151311"/>
                  </a:cubicBezTo>
                  <a:close/>
                  <a:moveTo>
                    <a:pt x="1958029" y="141007"/>
                  </a:moveTo>
                  <a:cubicBezTo>
                    <a:pt x="2023582" y="141007"/>
                    <a:pt x="2065880" y="157840"/>
                    <a:pt x="2084924" y="191506"/>
                  </a:cubicBezTo>
                  <a:cubicBezTo>
                    <a:pt x="2098938" y="216559"/>
                    <a:pt x="2105946" y="297670"/>
                    <a:pt x="2105946" y="434840"/>
                  </a:cubicBezTo>
                  <a:cubicBezTo>
                    <a:pt x="2105946" y="555924"/>
                    <a:pt x="2100504" y="633802"/>
                    <a:pt x="2089621" y="668473"/>
                  </a:cubicBezTo>
                  <a:cubicBezTo>
                    <a:pt x="2076431" y="700037"/>
                    <a:pt x="2033928" y="715819"/>
                    <a:pt x="1962113" y="715819"/>
                  </a:cubicBezTo>
                  <a:cubicBezTo>
                    <a:pt x="1896176" y="715819"/>
                    <a:pt x="1856913" y="701596"/>
                    <a:pt x="1844324" y="673152"/>
                  </a:cubicBezTo>
                  <a:cubicBezTo>
                    <a:pt x="1826192" y="631647"/>
                    <a:pt x="1817126" y="543063"/>
                    <a:pt x="1817126" y="407400"/>
                  </a:cubicBezTo>
                  <a:cubicBezTo>
                    <a:pt x="1817126" y="282893"/>
                    <a:pt x="1825696" y="209143"/>
                    <a:pt x="1842836" y="186149"/>
                  </a:cubicBezTo>
                  <a:cubicBezTo>
                    <a:pt x="1859214" y="156054"/>
                    <a:pt x="1897611" y="141007"/>
                    <a:pt x="1958029" y="141007"/>
                  </a:cubicBezTo>
                  <a:close/>
                  <a:moveTo>
                    <a:pt x="853129" y="141007"/>
                  </a:moveTo>
                  <a:cubicBezTo>
                    <a:pt x="918682" y="141007"/>
                    <a:pt x="960980" y="157840"/>
                    <a:pt x="980024" y="191506"/>
                  </a:cubicBezTo>
                  <a:cubicBezTo>
                    <a:pt x="994038" y="216559"/>
                    <a:pt x="1001046" y="297670"/>
                    <a:pt x="1001046" y="434840"/>
                  </a:cubicBezTo>
                  <a:cubicBezTo>
                    <a:pt x="1001046" y="555924"/>
                    <a:pt x="995604" y="633802"/>
                    <a:pt x="984721" y="668473"/>
                  </a:cubicBezTo>
                  <a:cubicBezTo>
                    <a:pt x="971531" y="700037"/>
                    <a:pt x="929028" y="715819"/>
                    <a:pt x="857212" y="715819"/>
                  </a:cubicBezTo>
                  <a:cubicBezTo>
                    <a:pt x="791276" y="715819"/>
                    <a:pt x="752013" y="701596"/>
                    <a:pt x="739424" y="673152"/>
                  </a:cubicBezTo>
                  <a:cubicBezTo>
                    <a:pt x="721292" y="631647"/>
                    <a:pt x="712226" y="543063"/>
                    <a:pt x="712226" y="407400"/>
                  </a:cubicBezTo>
                  <a:cubicBezTo>
                    <a:pt x="712226" y="282893"/>
                    <a:pt x="720796" y="209143"/>
                    <a:pt x="737936" y="186149"/>
                  </a:cubicBezTo>
                  <a:cubicBezTo>
                    <a:pt x="754313" y="156054"/>
                    <a:pt x="792711" y="141007"/>
                    <a:pt x="853129" y="141007"/>
                  </a:cubicBezTo>
                  <a:close/>
                  <a:moveTo>
                    <a:pt x="1929612" y="69011"/>
                  </a:moveTo>
                  <a:lnTo>
                    <a:pt x="2033129" y="86264"/>
                  </a:lnTo>
                  <a:lnTo>
                    <a:pt x="2047428" y="87806"/>
                  </a:lnTo>
                  <a:lnTo>
                    <a:pt x="2019374" y="103656"/>
                  </a:lnTo>
                  <a:cubicBezTo>
                    <a:pt x="2000089" y="110189"/>
                    <a:pt x="1978862" y="113455"/>
                    <a:pt x="1955694" y="113455"/>
                  </a:cubicBezTo>
                  <a:cubicBezTo>
                    <a:pt x="1934744" y="113455"/>
                    <a:pt x="1915633" y="109437"/>
                    <a:pt x="1898362" y="101400"/>
                  </a:cubicBezTo>
                  <a:lnTo>
                    <a:pt x="1873973" y="82348"/>
                  </a:lnTo>
                  <a:lnTo>
                    <a:pt x="1894653" y="76291"/>
                  </a:lnTo>
                  <a:cubicBezTo>
                    <a:pt x="1906306" y="73865"/>
                    <a:pt x="1918110" y="71887"/>
                    <a:pt x="1929612" y="69011"/>
                  </a:cubicBezTo>
                  <a:close/>
                  <a:moveTo>
                    <a:pt x="745669" y="62546"/>
                  </a:moveTo>
                  <a:lnTo>
                    <a:pt x="790925" y="69011"/>
                  </a:lnTo>
                  <a:cubicBezTo>
                    <a:pt x="863486" y="93198"/>
                    <a:pt x="846397" y="88329"/>
                    <a:pt x="898988" y="100800"/>
                  </a:cubicBezTo>
                  <a:lnTo>
                    <a:pt x="912274" y="103995"/>
                  </a:lnTo>
                  <a:lnTo>
                    <a:pt x="850794" y="113455"/>
                  </a:lnTo>
                  <a:cubicBezTo>
                    <a:pt x="808893" y="113455"/>
                    <a:pt x="774351" y="97382"/>
                    <a:pt x="747168" y="65235"/>
                  </a:cubicBezTo>
                  <a:close/>
                  <a:moveTo>
                    <a:pt x="273340" y="0"/>
                  </a:moveTo>
                  <a:cubicBezTo>
                    <a:pt x="316472" y="2876"/>
                    <a:pt x="359664" y="5038"/>
                    <a:pt x="402825" y="7557"/>
                  </a:cubicBezTo>
                  <a:lnTo>
                    <a:pt x="517208" y="16134"/>
                  </a:lnTo>
                  <a:lnTo>
                    <a:pt x="487528" y="33779"/>
                  </a:lnTo>
                  <a:cubicBezTo>
                    <a:pt x="473577" y="39092"/>
                    <a:pt x="457300" y="42805"/>
                    <a:pt x="438698" y="44920"/>
                  </a:cubicBezTo>
                  <a:cubicBezTo>
                    <a:pt x="393982" y="50551"/>
                    <a:pt x="361430" y="63558"/>
                    <a:pt x="341044" y="83941"/>
                  </a:cubicBezTo>
                  <a:cubicBezTo>
                    <a:pt x="320658" y="104324"/>
                    <a:pt x="305491" y="136456"/>
                    <a:pt x="295544" y="180335"/>
                  </a:cubicBezTo>
                  <a:cubicBezTo>
                    <a:pt x="291061" y="221008"/>
                    <a:pt x="288819" y="254867"/>
                    <a:pt x="288819" y="281910"/>
                  </a:cubicBezTo>
                  <a:cubicBezTo>
                    <a:pt x="288819" y="318869"/>
                    <a:pt x="292577" y="344700"/>
                    <a:pt x="300093" y="359403"/>
                  </a:cubicBezTo>
                  <a:cubicBezTo>
                    <a:pt x="325053" y="406811"/>
                    <a:pt x="351758" y="430515"/>
                    <a:pt x="380209" y="430515"/>
                  </a:cubicBezTo>
                  <a:cubicBezTo>
                    <a:pt x="394782" y="430515"/>
                    <a:pt x="407336" y="424193"/>
                    <a:pt x="417872" y="411549"/>
                  </a:cubicBezTo>
                  <a:cubicBezTo>
                    <a:pt x="428408" y="398905"/>
                    <a:pt x="433676" y="384487"/>
                    <a:pt x="433676" y="368296"/>
                  </a:cubicBezTo>
                  <a:cubicBezTo>
                    <a:pt x="433676" y="358932"/>
                    <a:pt x="432082" y="350929"/>
                    <a:pt x="428894" y="344288"/>
                  </a:cubicBezTo>
                  <a:cubicBezTo>
                    <a:pt x="388500" y="309313"/>
                    <a:pt x="369540" y="271719"/>
                    <a:pt x="372014" y="231504"/>
                  </a:cubicBezTo>
                  <a:cubicBezTo>
                    <a:pt x="388981" y="203530"/>
                    <a:pt x="404412" y="187559"/>
                    <a:pt x="418309" y="183591"/>
                  </a:cubicBezTo>
                  <a:cubicBezTo>
                    <a:pt x="422340" y="182443"/>
                    <a:pt x="443805" y="181870"/>
                    <a:pt x="482705" y="181870"/>
                  </a:cubicBezTo>
                  <a:cubicBezTo>
                    <a:pt x="519794" y="186279"/>
                    <a:pt x="549055" y="200948"/>
                    <a:pt x="570486" y="225876"/>
                  </a:cubicBezTo>
                  <a:cubicBezTo>
                    <a:pt x="587508" y="252014"/>
                    <a:pt x="604704" y="278611"/>
                    <a:pt x="622073" y="305667"/>
                  </a:cubicBezTo>
                  <a:cubicBezTo>
                    <a:pt x="632597" y="338514"/>
                    <a:pt x="637858" y="371260"/>
                    <a:pt x="637858" y="403903"/>
                  </a:cubicBezTo>
                  <a:cubicBezTo>
                    <a:pt x="637858" y="480096"/>
                    <a:pt x="615375" y="546754"/>
                    <a:pt x="570407" y="603877"/>
                  </a:cubicBezTo>
                  <a:cubicBezTo>
                    <a:pt x="559165" y="618157"/>
                    <a:pt x="546995" y="631127"/>
                    <a:pt x="533898" y="642786"/>
                  </a:cubicBezTo>
                  <a:lnTo>
                    <a:pt x="509614" y="660704"/>
                  </a:lnTo>
                  <a:lnTo>
                    <a:pt x="498052" y="654462"/>
                  </a:lnTo>
                  <a:cubicBezTo>
                    <a:pt x="486816" y="648065"/>
                    <a:pt x="475439" y="642050"/>
                    <a:pt x="463122" y="638355"/>
                  </a:cubicBezTo>
                  <a:cubicBezTo>
                    <a:pt x="429616" y="628303"/>
                    <a:pt x="394111" y="626853"/>
                    <a:pt x="359605" y="621102"/>
                  </a:cubicBezTo>
                  <a:cubicBezTo>
                    <a:pt x="302095" y="626853"/>
                    <a:pt x="244200" y="629567"/>
                    <a:pt x="187076" y="638355"/>
                  </a:cubicBezTo>
                  <a:lnTo>
                    <a:pt x="158260" y="646368"/>
                  </a:lnTo>
                  <a:lnTo>
                    <a:pt x="109107" y="606569"/>
                  </a:lnTo>
                  <a:cubicBezTo>
                    <a:pt x="88880" y="587454"/>
                    <a:pt x="67168" y="564398"/>
                    <a:pt x="43969" y="537402"/>
                  </a:cubicBezTo>
                  <a:cubicBezTo>
                    <a:pt x="14656" y="480797"/>
                    <a:pt x="0" y="405168"/>
                    <a:pt x="0" y="310513"/>
                  </a:cubicBezTo>
                  <a:cubicBezTo>
                    <a:pt x="0" y="255292"/>
                    <a:pt x="4902" y="193187"/>
                    <a:pt x="14706" y="124199"/>
                  </a:cubicBezTo>
                  <a:lnTo>
                    <a:pt x="39054" y="55417"/>
                  </a:lnTo>
                  <a:lnTo>
                    <a:pt x="100812" y="34506"/>
                  </a:lnTo>
                  <a:cubicBezTo>
                    <a:pt x="157044" y="17845"/>
                    <a:pt x="273340" y="0"/>
                    <a:pt x="273340" y="0"/>
                  </a:cubicBezTo>
                  <a:close/>
                </a:path>
              </a:pathLst>
            </a:custGeom>
            <a:solidFill>
              <a:srgbClr val="F5BC67"/>
            </a:solidFill>
            <a:ln w="38100" cmpd="dbl">
              <a:noFill/>
              <a:prstDash val="solid"/>
            </a:ln>
            <a:effectLst>
              <a:outerShdw blurRad="38100" dist="22860" dir="5400000" algn="tl" rotWithShape="0">
                <a:srgbClr val="000000">
                  <a:alpha val="30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9600" b="1" dirty="0">
                <a:ln w="38100" cmpd="dbl">
                  <a:noFill/>
                  <a:prstDash val="solid"/>
                </a:ln>
                <a:solidFill>
                  <a:srgbClr val="F5BC6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  <p:sp>
          <p:nvSpPr>
            <p:cNvPr id="315" name="TextBox 314">
              <a:extLst>
                <a:ext uri="{FF2B5EF4-FFF2-40B4-BE49-F238E27FC236}">
                  <a16:creationId xmlns:a16="http://schemas.microsoft.com/office/drawing/2014/main" id="{84CA3747-B7F0-4F0B-A9C7-0527E78AC848}"/>
                </a:ext>
              </a:extLst>
            </p:cNvPr>
            <p:cNvSpPr txBox="1"/>
            <p:nvPr/>
          </p:nvSpPr>
          <p:spPr>
            <a:xfrm>
              <a:off x="3790179" y="2278076"/>
              <a:ext cx="4607949" cy="668574"/>
            </a:xfrm>
            <a:custGeom>
              <a:avLst/>
              <a:gdLst/>
              <a:ahLst/>
              <a:cxnLst/>
              <a:rect l="l" t="t" r="r" b="b"/>
              <a:pathLst>
                <a:path w="4607949" h="668574">
                  <a:moveTo>
                    <a:pt x="4228882" y="350570"/>
                  </a:moveTo>
                  <a:cubicBezTo>
                    <a:pt x="4217921" y="350776"/>
                    <a:pt x="4208823" y="354791"/>
                    <a:pt x="4201589" y="362616"/>
                  </a:cubicBezTo>
                  <a:cubicBezTo>
                    <a:pt x="4191943" y="373050"/>
                    <a:pt x="4187119" y="387404"/>
                    <a:pt x="4187119" y="405678"/>
                  </a:cubicBezTo>
                  <a:cubicBezTo>
                    <a:pt x="4187119" y="420859"/>
                    <a:pt x="4189891" y="430331"/>
                    <a:pt x="4195435" y="434095"/>
                  </a:cubicBezTo>
                  <a:cubicBezTo>
                    <a:pt x="4201934" y="437922"/>
                    <a:pt x="4214842" y="440886"/>
                    <a:pt x="4234159" y="442988"/>
                  </a:cubicBezTo>
                  <a:cubicBezTo>
                    <a:pt x="4255205" y="445202"/>
                    <a:pt x="4273685" y="443444"/>
                    <a:pt x="4289597" y="437714"/>
                  </a:cubicBezTo>
                  <a:cubicBezTo>
                    <a:pt x="4306954" y="431426"/>
                    <a:pt x="4315633" y="420360"/>
                    <a:pt x="4315633" y="404516"/>
                  </a:cubicBezTo>
                  <a:cubicBezTo>
                    <a:pt x="4315633" y="376468"/>
                    <a:pt x="4290577" y="358841"/>
                    <a:pt x="4240465" y="351635"/>
                  </a:cubicBezTo>
                  <a:cubicBezTo>
                    <a:pt x="4236397" y="350857"/>
                    <a:pt x="4232536" y="350502"/>
                    <a:pt x="4228882" y="350570"/>
                  </a:cubicBezTo>
                  <a:close/>
                  <a:moveTo>
                    <a:pt x="1695232" y="350570"/>
                  </a:moveTo>
                  <a:cubicBezTo>
                    <a:pt x="1684271" y="350776"/>
                    <a:pt x="1675173" y="354791"/>
                    <a:pt x="1667938" y="362616"/>
                  </a:cubicBezTo>
                  <a:cubicBezTo>
                    <a:pt x="1658292" y="373050"/>
                    <a:pt x="1653469" y="387404"/>
                    <a:pt x="1653469" y="405678"/>
                  </a:cubicBezTo>
                  <a:cubicBezTo>
                    <a:pt x="1653469" y="420859"/>
                    <a:pt x="1656241" y="430331"/>
                    <a:pt x="1661785" y="434095"/>
                  </a:cubicBezTo>
                  <a:cubicBezTo>
                    <a:pt x="1668284" y="437922"/>
                    <a:pt x="1681192" y="440886"/>
                    <a:pt x="1700509" y="442988"/>
                  </a:cubicBezTo>
                  <a:cubicBezTo>
                    <a:pt x="1721555" y="445202"/>
                    <a:pt x="1740035" y="443444"/>
                    <a:pt x="1755947" y="437714"/>
                  </a:cubicBezTo>
                  <a:cubicBezTo>
                    <a:pt x="1773304" y="431426"/>
                    <a:pt x="1781983" y="420360"/>
                    <a:pt x="1781983" y="404516"/>
                  </a:cubicBezTo>
                  <a:cubicBezTo>
                    <a:pt x="1781983" y="376468"/>
                    <a:pt x="1756927" y="358841"/>
                    <a:pt x="1706815" y="351635"/>
                  </a:cubicBezTo>
                  <a:cubicBezTo>
                    <a:pt x="1702747" y="350857"/>
                    <a:pt x="1698886" y="350502"/>
                    <a:pt x="1695232" y="350570"/>
                  </a:cubicBezTo>
                  <a:close/>
                  <a:moveTo>
                    <a:pt x="2841582" y="187993"/>
                  </a:moveTo>
                  <a:lnTo>
                    <a:pt x="2862854" y="202640"/>
                  </a:lnTo>
                  <a:cubicBezTo>
                    <a:pt x="2887654" y="215464"/>
                    <a:pt x="2924291" y="227934"/>
                    <a:pt x="2972765" y="240051"/>
                  </a:cubicBezTo>
                  <a:cubicBezTo>
                    <a:pt x="3031478" y="255034"/>
                    <a:pt x="3075333" y="278707"/>
                    <a:pt x="3104330" y="311070"/>
                  </a:cubicBezTo>
                  <a:cubicBezTo>
                    <a:pt x="3132737" y="337667"/>
                    <a:pt x="3146941" y="379906"/>
                    <a:pt x="3146941" y="437788"/>
                  </a:cubicBezTo>
                  <a:cubicBezTo>
                    <a:pt x="3146941" y="537553"/>
                    <a:pt x="3097642" y="604761"/>
                    <a:pt x="2999043" y="639413"/>
                  </a:cubicBezTo>
                  <a:cubicBezTo>
                    <a:pt x="2948572" y="657297"/>
                    <a:pt x="2886889" y="666239"/>
                    <a:pt x="2813994" y="666239"/>
                  </a:cubicBezTo>
                  <a:cubicBezTo>
                    <a:pt x="2752925" y="666239"/>
                    <a:pt x="2694137" y="657660"/>
                    <a:pt x="2637633" y="640501"/>
                  </a:cubicBezTo>
                  <a:cubicBezTo>
                    <a:pt x="2572892" y="620075"/>
                    <a:pt x="2524204" y="588176"/>
                    <a:pt x="2491567" y="544805"/>
                  </a:cubicBezTo>
                  <a:cubicBezTo>
                    <a:pt x="2491567" y="498649"/>
                    <a:pt x="2494026" y="467144"/>
                    <a:pt x="2498943" y="450290"/>
                  </a:cubicBezTo>
                  <a:cubicBezTo>
                    <a:pt x="2513485" y="401332"/>
                    <a:pt x="2543595" y="376852"/>
                    <a:pt x="2589273" y="376852"/>
                  </a:cubicBezTo>
                  <a:cubicBezTo>
                    <a:pt x="2609104" y="376852"/>
                    <a:pt x="2638865" y="386872"/>
                    <a:pt x="2678556" y="406911"/>
                  </a:cubicBezTo>
                  <a:cubicBezTo>
                    <a:pt x="2718246" y="426950"/>
                    <a:pt x="2746662" y="436970"/>
                    <a:pt x="2763801" y="436970"/>
                  </a:cubicBezTo>
                  <a:cubicBezTo>
                    <a:pt x="2779553" y="436970"/>
                    <a:pt x="2792839" y="432272"/>
                    <a:pt x="2803660" y="422877"/>
                  </a:cubicBezTo>
                  <a:cubicBezTo>
                    <a:pt x="2804559" y="420360"/>
                    <a:pt x="2805009" y="417740"/>
                    <a:pt x="2805009" y="415017"/>
                  </a:cubicBezTo>
                  <a:cubicBezTo>
                    <a:pt x="2805009" y="397499"/>
                    <a:pt x="2770480" y="383959"/>
                    <a:pt x="2701424" y="374397"/>
                  </a:cubicBezTo>
                  <a:cubicBezTo>
                    <a:pt x="2645955" y="366999"/>
                    <a:pt x="2599933" y="340774"/>
                    <a:pt x="2563358" y="295722"/>
                  </a:cubicBezTo>
                  <a:cubicBezTo>
                    <a:pt x="2547793" y="281441"/>
                    <a:pt x="2536119" y="264835"/>
                    <a:pt x="2528337" y="245902"/>
                  </a:cubicBezTo>
                  <a:lnTo>
                    <a:pt x="2524301" y="223854"/>
                  </a:lnTo>
                  <a:lnTo>
                    <a:pt x="2525659" y="224332"/>
                  </a:lnTo>
                  <a:cubicBezTo>
                    <a:pt x="2600421" y="218581"/>
                    <a:pt x="2675421" y="215359"/>
                    <a:pt x="2749946" y="207079"/>
                  </a:cubicBezTo>
                  <a:cubicBezTo>
                    <a:pt x="2770757" y="204767"/>
                    <a:pt x="2787814" y="201939"/>
                    <a:pt x="2802996" y="198606"/>
                  </a:cubicBezTo>
                  <a:close/>
                  <a:moveTo>
                    <a:pt x="4492482" y="155321"/>
                  </a:moveTo>
                  <a:lnTo>
                    <a:pt x="4596480" y="161317"/>
                  </a:lnTo>
                  <a:lnTo>
                    <a:pt x="4607949" y="338557"/>
                  </a:lnTo>
                  <a:cubicBezTo>
                    <a:pt x="4607949" y="464677"/>
                    <a:pt x="4597206" y="551812"/>
                    <a:pt x="4575719" y="599964"/>
                  </a:cubicBezTo>
                  <a:cubicBezTo>
                    <a:pt x="4567744" y="643366"/>
                    <a:pt x="4533659" y="665067"/>
                    <a:pt x="4473465" y="665067"/>
                  </a:cubicBezTo>
                  <a:cubicBezTo>
                    <a:pt x="4424593" y="665067"/>
                    <a:pt x="4397791" y="652615"/>
                    <a:pt x="4393061" y="627711"/>
                  </a:cubicBezTo>
                  <a:cubicBezTo>
                    <a:pt x="4362104" y="644448"/>
                    <a:pt x="4322755" y="652817"/>
                    <a:pt x="4275011" y="652817"/>
                  </a:cubicBezTo>
                  <a:cubicBezTo>
                    <a:pt x="4173833" y="652817"/>
                    <a:pt x="4093510" y="626133"/>
                    <a:pt x="4034040" y="572766"/>
                  </a:cubicBezTo>
                  <a:cubicBezTo>
                    <a:pt x="3992189" y="518202"/>
                    <a:pt x="3971263" y="455310"/>
                    <a:pt x="3971263" y="384089"/>
                  </a:cubicBezTo>
                  <a:cubicBezTo>
                    <a:pt x="3971263" y="323491"/>
                    <a:pt x="3989625" y="276083"/>
                    <a:pt x="4026348" y="241865"/>
                  </a:cubicBezTo>
                  <a:cubicBezTo>
                    <a:pt x="4075046" y="196442"/>
                    <a:pt x="4130695" y="173730"/>
                    <a:pt x="4193295" y="173730"/>
                  </a:cubicBezTo>
                  <a:cubicBezTo>
                    <a:pt x="4232549" y="173730"/>
                    <a:pt x="4286035" y="186182"/>
                    <a:pt x="4353751" y="211086"/>
                  </a:cubicBezTo>
                  <a:cubicBezTo>
                    <a:pt x="4364197" y="211086"/>
                    <a:pt x="4372031" y="207798"/>
                    <a:pt x="4377254" y="201222"/>
                  </a:cubicBezTo>
                  <a:lnTo>
                    <a:pt x="4382259" y="182319"/>
                  </a:lnTo>
                  <a:lnTo>
                    <a:pt x="4440724" y="172574"/>
                  </a:lnTo>
                  <a:cubicBezTo>
                    <a:pt x="4458477" y="168629"/>
                    <a:pt x="4474296" y="155321"/>
                    <a:pt x="4492482" y="155321"/>
                  </a:cubicBezTo>
                  <a:close/>
                  <a:moveTo>
                    <a:pt x="733849" y="103976"/>
                  </a:moveTo>
                  <a:lnTo>
                    <a:pt x="938399" y="138068"/>
                  </a:lnTo>
                  <a:cubicBezTo>
                    <a:pt x="1082028" y="162006"/>
                    <a:pt x="1007286" y="150374"/>
                    <a:pt x="1162686" y="172574"/>
                  </a:cubicBezTo>
                  <a:cubicBezTo>
                    <a:pt x="1220195" y="166823"/>
                    <a:pt x="1278297" y="165365"/>
                    <a:pt x="1335214" y="155321"/>
                  </a:cubicBezTo>
                  <a:lnTo>
                    <a:pt x="1364202" y="147752"/>
                  </a:lnTo>
                  <a:lnTo>
                    <a:pt x="1356564" y="158884"/>
                  </a:lnTo>
                  <a:cubicBezTo>
                    <a:pt x="1348985" y="165306"/>
                    <a:pt x="1340093" y="169014"/>
                    <a:pt x="1329889" y="170009"/>
                  </a:cubicBezTo>
                  <a:cubicBezTo>
                    <a:pt x="1253801" y="186374"/>
                    <a:pt x="1196319" y="198404"/>
                    <a:pt x="1157444" y="206100"/>
                  </a:cubicBezTo>
                  <a:cubicBezTo>
                    <a:pt x="1086000" y="222434"/>
                    <a:pt x="1042911" y="242458"/>
                    <a:pt x="1028177" y="266171"/>
                  </a:cubicBezTo>
                  <a:cubicBezTo>
                    <a:pt x="1018721" y="275634"/>
                    <a:pt x="1013992" y="292954"/>
                    <a:pt x="1013992" y="318130"/>
                  </a:cubicBezTo>
                  <a:cubicBezTo>
                    <a:pt x="1013992" y="343598"/>
                    <a:pt x="1019245" y="382212"/>
                    <a:pt x="1029749" y="433970"/>
                  </a:cubicBezTo>
                  <a:cubicBezTo>
                    <a:pt x="1040254" y="485728"/>
                    <a:pt x="1045507" y="524549"/>
                    <a:pt x="1045507" y="550432"/>
                  </a:cubicBezTo>
                  <a:cubicBezTo>
                    <a:pt x="1045507" y="578480"/>
                    <a:pt x="1039467" y="597648"/>
                    <a:pt x="1027387" y="607936"/>
                  </a:cubicBezTo>
                  <a:cubicBezTo>
                    <a:pt x="1009968" y="644467"/>
                    <a:pt x="970398" y="662733"/>
                    <a:pt x="908678" y="662733"/>
                  </a:cubicBezTo>
                  <a:cubicBezTo>
                    <a:pt x="844043" y="662733"/>
                    <a:pt x="804855" y="644824"/>
                    <a:pt x="791113" y="609006"/>
                  </a:cubicBezTo>
                  <a:cubicBezTo>
                    <a:pt x="770885" y="597037"/>
                    <a:pt x="754935" y="530087"/>
                    <a:pt x="743265" y="408153"/>
                  </a:cubicBezTo>
                  <a:cubicBezTo>
                    <a:pt x="735482" y="326049"/>
                    <a:pt x="731591" y="253821"/>
                    <a:pt x="731591" y="191468"/>
                  </a:cubicBezTo>
                  <a:close/>
                  <a:moveTo>
                    <a:pt x="3118184" y="97767"/>
                  </a:moveTo>
                  <a:lnTo>
                    <a:pt x="3093884" y="127416"/>
                  </a:lnTo>
                  <a:cubicBezTo>
                    <a:pt x="3068633" y="149648"/>
                    <a:pt x="3042848" y="160763"/>
                    <a:pt x="3016530" y="160763"/>
                  </a:cubicBezTo>
                  <a:cubicBezTo>
                    <a:pt x="3005313" y="160763"/>
                    <a:pt x="2995025" y="158190"/>
                    <a:pt x="2985667" y="153043"/>
                  </a:cubicBezTo>
                  <a:lnTo>
                    <a:pt x="2971624" y="147347"/>
                  </a:lnTo>
                  <a:lnTo>
                    <a:pt x="3008739" y="138068"/>
                  </a:lnTo>
                  <a:cubicBezTo>
                    <a:pt x="3038119" y="128274"/>
                    <a:pt x="3065622" y="113355"/>
                    <a:pt x="3095003" y="103562"/>
                  </a:cubicBezTo>
                  <a:close/>
                  <a:moveTo>
                    <a:pt x="3231375" y="70474"/>
                  </a:moveTo>
                  <a:lnTo>
                    <a:pt x="3302391" y="76925"/>
                  </a:lnTo>
                  <a:cubicBezTo>
                    <a:pt x="3458086" y="89197"/>
                    <a:pt x="3316490" y="64487"/>
                    <a:pt x="3457312" y="120815"/>
                  </a:cubicBezTo>
                  <a:lnTo>
                    <a:pt x="3518109" y="141081"/>
                  </a:lnTo>
                  <a:lnTo>
                    <a:pt x="3508031" y="213274"/>
                  </a:lnTo>
                  <a:cubicBezTo>
                    <a:pt x="3505535" y="236183"/>
                    <a:pt x="3504287" y="255180"/>
                    <a:pt x="3504287" y="270264"/>
                  </a:cubicBezTo>
                  <a:cubicBezTo>
                    <a:pt x="3504287" y="325783"/>
                    <a:pt x="3521650" y="354175"/>
                    <a:pt x="3556377" y="355440"/>
                  </a:cubicBezTo>
                  <a:cubicBezTo>
                    <a:pt x="3591376" y="356872"/>
                    <a:pt x="3608875" y="326536"/>
                    <a:pt x="3608875" y="264431"/>
                  </a:cubicBezTo>
                  <a:cubicBezTo>
                    <a:pt x="3608875" y="247992"/>
                    <a:pt x="3607561" y="227977"/>
                    <a:pt x="3604934" y="204386"/>
                  </a:cubicBezTo>
                  <a:lnTo>
                    <a:pt x="3599695" y="168276"/>
                  </a:lnTo>
                  <a:lnTo>
                    <a:pt x="3612588" y="172574"/>
                  </a:lnTo>
                  <a:cubicBezTo>
                    <a:pt x="3645400" y="166012"/>
                    <a:pt x="3715242" y="155752"/>
                    <a:pt x="3750610" y="138068"/>
                  </a:cubicBezTo>
                  <a:cubicBezTo>
                    <a:pt x="3769156" y="128795"/>
                    <a:pt x="3783310" y="111730"/>
                    <a:pt x="3802369" y="103562"/>
                  </a:cubicBezTo>
                  <a:cubicBezTo>
                    <a:pt x="3814103" y="98534"/>
                    <a:pt x="3831008" y="94100"/>
                    <a:pt x="3850240" y="90220"/>
                  </a:cubicBezTo>
                  <a:lnTo>
                    <a:pt x="3875140" y="86182"/>
                  </a:lnTo>
                  <a:lnTo>
                    <a:pt x="3879594" y="172790"/>
                  </a:lnTo>
                  <a:cubicBezTo>
                    <a:pt x="3879594" y="244910"/>
                    <a:pt x="3870320" y="324186"/>
                    <a:pt x="3851773" y="410618"/>
                  </a:cubicBezTo>
                  <a:cubicBezTo>
                    <a:pt x="3826099" y="527361"/>
                    <a:pt x="3791891" y="596820"/>
                    <a:pt x="3749146" y="618996"/>
                  </a:cubicBezTo>
                  <a:cubicBezTo>
                    <a:pt x="3727665" y="652048"/>
                    <a:pt x="3661722" y="668574"/>
                    <a:pt x="3551316" y="668574"/>
                  </a:cubicBezTo>
                  <a:cubicBezTo>
                    <a:pt x="3433798" y="668574"/>
                    <a:pt x="3366475" y="650612"/>
                    <a:pt x="3349347" y="614689"/>
                  </a:cubicBezTo>
                  <a:cubicBezTo>
                    <a:pt x="3300811" y="579969"/>
                    <a:pt x="3264549" y="511585"/>
                    <a:pt x="3240563" y="409539"/>
                  </a:cubicBezTo>
                  <a:cubicBezTo>
                    <a:pt x="3223833" y="352817"/>
                    <a:pt x="3215467" y="284213"/>
                    <a:pt x="3215467" y="203728"/>
                  </a:cubicBezTo>
                  <a:close/>
                  <a:moveTo>
                    <a:pt x="4011425" y="69397"/>
                  </a:moveTo>
                  <a:lnTo>
                    <a:pt x="4052886" y="76363"/>
                  </a:lnTo>
                  <a:cubicBezTo>
                    <a:pt x="4067380" y="78798"/>
                    <a:pt x="4081757" y="81674"/>
                    <a:pt x="4095667" y="86310"/>
                  </a:cubicBezTo>
                  <a:cubicBezTo>
                    <a:pt x="4108258" y="90507"/>
                    <a:pt x="4118401" y="94312"/>
                    <a:pt x="4126725" y="97843"/>
                  </a:cubicBezTo>
                  <a:lnTo>
                    <a:pt x="4132742" y="100797"/>
                  </a:lnTo>
                  <a:lnTo>
                    <a:pt x="4111958" y="109257"/>
                  </a:lnTo>
                  <a:cubicBezTo>
                    <a:pt x="4100069" y="113246"/>
                    <a:pt x="4090992" y="115240"/>
                    <a:pt x="4084726" y="115240"/>
                  </a:cubicBezTo>
                  <a:cubicBezTo>
                    <a:pt x="4066184" y="115240"/>
                    <a:pt x="4046253" y="108211"/>
                    <a:pt x="4024934" y="94153"/>
                  </a:cubicBezTo>
                  <a:close/>
                  <a:moveTo>
                    <a:pt x="1766535" y="34551"/>
                  </a:moveTo>
                  <a:cubicBezTo>
                    <a:pt x="1829795" y="40302"/>
                    <a:pt x="1893572" y="41897"/>
                    <a:pt x="1956316" y="51804"/>
                  </a:cubicBezTo>
                  <a:cubicBezTo>
                    <a:pt x="1982832" y="55991"/>
                    <a:pt x="2003796" y="59400"/>
                    <a:pt x="2020452" y="62262"/>
                  </a:cubicBezTo>
                  <a:lnTo>
                    <a:pt x="2050183" y="67833"/>
                  </a:lnTo>
                  <a:lnTo>
                    <a:pt x="2060682" y="128114"/>
                  </a:lnTo>
                  <a:cubicBezTo>
                    <a:pt x="2069760" y="193654"/>
                    <a:pt x="2074299" y="263802"/>
                    <a:pt x="2074299" y="338557"/>
                  </a:cubicBezTo>
                  <a:cubicBezTo>
                    <a:pt x="2074299" y="464677"/>
                    <a:pt x="2063556" y="551812"/>
                    <a:pt x="2042069" y="599964"/>
                  </a:cubicBezTo>
                  <a:cubicBezTo>
                    <a:pt x="2034095" y="643366"/>
                    <a:pt x="2000009" y="665067"/>
                    <a:pt x="1939815" y="665067"/>
                  </a:cubicBezTo>
                  <a:cubicBezTo>
                    <a:pt x="1890943" y="665067"/>
                    <a:pt x="1864142" y="652615"/>
                    <a:pt x="1859410" y="627711"/>
                  </a:cubicBezTo>
                  <a:cubicBezTo>
                    <a:pt x="1828454" y="644448"/>
                    <a:pt x="1789105" y="652817"/>
                    <a:pt x="1741362" y="652817"/>
                  </a:cubicBezTo>
                  <a:cubicBezTo>
                    <a:pt x="1640183" y="652817"/>
                    <a:pt x="1559859" y="626133"/>
                    <a:pt x="1500390" y="572766"/>
                  </a:cubicBezTo>
                  <a:cubicBezTo>
                    <a:pt x="1458539" y="518202"/>
                    <a:pt x="1437613" y="455310"/>
                    <a:pt x="1437613" y="384089"/>
                  </a:cubicBezTo>
                  <a:cubicBezTo>
                    <a:pt x="1437613" y="323491"/>
                    <a:pt x="1455975" y="276083"/>
                    <a:pt x="1492698" y="241865"/>
                  </a:cubicBezTo>
                  <a:cubicBezTo>
                    <a:pt x="1541396" y="196442"/>
                    <a:pt x="1597045" y="173730"/>
                    <a:pt x="1659646" y="173730"/>
                  </a:cubicBezTo>
                  <a:cubicBezTo>
                    <a:pt x="1698899" y="173730"/>
                    <a:pt x="1752384" y="186182"/>
                    <a:pt x="1820101" y="211086"/>
                  </a:cubicBezTo>
                  <a:cubicBezTo>
                    <a:pt x="1840993" y="211086"/>
                    <a:pt x="1851439" y="197933"/>
                    <a:pt x="1851439" y="171628"/>
                  </a:cubicBezTo>
                  <a:cubicBezTo>
                    <a:pt x="1851439" y="151883"/>
                    <a:pt x="1844965" y="133260"/>
                    <a:pt x="1832017" y="115757"/>
                  </a:cubicBezTo>
                  <a:cubicBezTo>
                    <a:pt x="1819069" y="98254"/>
                    <a:pt x="1802310" y="85816"/>
                    <a:pt x="1781741" y="78443"/>
                  </a:cubicBezTo>
                  <a:cubicBezTo>
                    <a:pt x="1758945" y="71063"/>
                    <a:pt x="1734978" y="67374"/>
                    <a:pt x="1709838" y="67374"/>
                  </a:cubicBezTo>
                  <a:cubicBezTo>
                    <a:pt x="1686571" y="67374"/>
                    <a:pt x="1657427" y="75351"/>
                    <a:pt x="1622406" y="91307"/>
                  </a:cubicBezTo>
                  <a:cubicBezTo>
                    <a:pt x="1587385" y="107263"/>
                    <a:pt x="1563608" y="115240"/>
                    <a:pt x="1551076" y="115240"/>
                  </a:cubicBezTo>
                  <a:cubicBezTo>
                    <a:pt x="1541805" y="115240"/>
                    <a:pt x="1532187" y="113483"/>
                    <a:pt x="1522222" y="109968"/>
                  </a:cubicBezTo>
                  <a:lnTo>
                    <a:pt x="1515040" y="106297"/>
                  </a:lnTo>
                  <a:lnTo>
                    <a:pt x="1524995" y="103562"/>
                  </a:lnTo>
                  <a:cubicBezTo>
                    <a:pt x="1589118" y="79516"/>
                    <a:pt x="1584567" y="64044"/>
                    <a:pt x="1645765" y="51804"/>
                  </a:cubicBezTo>
                  <a:cubicBezTo>
                    <a:pt x="1685641" y="43829"/>
                    <a:pt x="1726278" y="40302"/>
                    <a:pt x="1766535" y="34551"/>
                  </a:cubicBezTo>
                  <a:close/>
                  <a:moveTo>
                    <a:pt x="179274" y="45"/>
                  </a:moveTo>
                  <a:cubicBezTo>
                    <a:pt x="197498" y="-1612"/>
                    <a:pt x="435700" y="43734"/>
                    <a:pt x="524331" y="69057"/>
                  </a:cubicBezTo>
                  <a:cubicBezTo>
                    <a:pt x="541818" y="74053"/>
                    <a:pt x="558151" y="83320"/>
                    <a:pt x="576090" y="86310"/>
                  </a:cubicBezTo>
                  <a:lnTo>
                    <a:pt x="653356" y="95349"/>
                  </a:lnTo>
                  <a:lnTo>
                    <a:pt x="650649" y="114885"/>
                  </a:lnTo>
                  <a:cubicBezTo>
                    <a:pt x="645485" y="129375"/>
                    <a:pt x="637739" y="139719"/>
                    <a:pt x="627411" y="145918"/>
                  </a:cubicBezTo>
                  <a:cubicBezTo>
                    <a:pt x="610749" y="159709"/>
                    <a:pt x="572512" y="162518"/>
                    <a:pt x="512702" y="154345"/>
                  </a:cubicBezTo>
                  <a:cubicBezTo>
                    <a:pt x="467625" y="146563"/>
                    <a:pt x="442712" y="147741"/>
                    <a:pt x="437962" y="157880"/>
                  </a:cubicBezTo>
                  <a:cubicBezTo>
                    <a:pt x="424989" y="172254"/>
                    <a:pt x="418503" y="216527"/>
                    <a:pt x="418503" y="290700"/>
                  </a:cubicBezTo>
                  <a:cubicBezTo>
                    <a:pt x="418503" y="362100"/>
                    <a:pt x="427870" y="401335"/>
                    <a:pt x="446604" y="408404"/>
                  </a:cubicBezTo>
                  <a:cubicBezTo>
                    <a:pt x="450516" y="409936"/>
                    <a:pt x="454882" y="410701"/>
                    <a:pt x="459700" y="410701"/>
                  </a:cubicBezTo>
                  <a:cubicBezTo>
                    <a:pt x="466367" y="410701"/>
                    <a:pt x="479429" y="404086"/>
                    <a:pt x="498889" y="390856"/>
                  </a:cubicBezTo>
                  <a:cubicBezTo>
                    <a:pt x="518348" y="377626"/>
                    <a:pt x="537972" y="371011"/>
                    <a:pt x="557759" y="371011"/>
                  </a:cubicBezTo>
                  <a:cubicBezTo>
                    <a:pt x="566900" y="371011"/>
                    <a:pt x="577848" y="372431"/>
                    <a:pt x="590604" y="375271"/>
                  </a:cubicBezTo>
                  <a:cubicBezTo>
                    <a:pt x="638521" y="395047"/>
                    <a:pt x="662479" y="431838"/>
                    <a:pt x="662479" y="485646"/>
                  </a:cubicBezTo>
                  <a:cubicBezTo>
                    <a:pt x="662479" y="539726"/>
                    <a:pt x="633026" y="582756"/>
                    <a:pt x="574121" y="614735"/>
                  </a:cubicBezTo>
                  <a:cubicBezTo>
                    <a:pt x="513765" y="647515"/>
                    <a:pt x="450135" y="663905"/>
                    <a:pt x="383231" y="663905"/>
                  </a:cubicBezTo>
                  <a:cubicBezTo>
                    <a:pt x="298566" y="663905"/>
                    <a:pt x="238415" y="630338"/>
                    <a:pt x="202777" y="563204"/>
                  </a:cubicBezTo>
                  <a:cubicBezTo>
                    <a:pt x="189066" y="537866"/>
                    <a:pt x="182210" y="499756"/>
                    <a:pt x="182210" y="448876"/>
                  </a:cubicBezTo>
                  <a:cubicBezTo>
                    <a:pt x="182210" y="418292"/>
                    <a:pt x="186005" y="373529"/>
                    <a:pt x="193596" y="314586"/>
                  </a:cubicBezTo>
                  <a:cubicBezTo>
                    <a:pt x="201186" y="255644"/>
                    <a:pt x="204981" y="211883"/>
                    <a:pt x="204981" y="183301"/>
                  </a:cubicBezTo>
                  <a:cubicBezTo>
                    <a:pt x="204981" y="167699"/>
                    <a:pt x="204314" y="159563"/>
                    <a:pt x="202981" y="158894"/>
                  </a:cubicBezTo>
                  <a:cubicBezTo>
                    <a:pt x="189407" y="151192"/>
                    <a:pt x="176142" y="147341"/>
                    <a:pt x="163188" y="147341"/>
                  </a:cubicBezTo>
                  <a:cubicBezTo>
                    <a:pt x="155009" y="147341"/>
                    <a:pt x="141092" y="149967"/>
                    <a:pt x="121437" y="155219"/>
                  </a:cubicBezTo>
                  <a:cubicBezTo>
                    <a:pt x="101783" y="160472"/>
                    <a:pt x="86709" y="163098"/>
                    <a:pt x="76217" y="163098"/>
                  </a:cubicBezTo>
                  <a:cubicBezTo>
                    <a:pt x="67300" y="163098"/>
                    <a:pt x="59477" y="161839"/>
                    <a:pt x="52749" y="159322"/>
                  </a:cubicBezTo>
                  <a:cubicBezTo>
                    <a:pt x="26136" y="153364"/>
                    <a:pt x="9504" y="131308"/>
                    <a:pt x="2851" y="93155"/>
                  </a:cubicBezTo>
                  <a:lnTo>
                    <a:pt x="0" y="55863"/>
                  </a:lnTo>
                  <a:lnTo>
                    <a:pt x="30568" y="42384"/>
                  </a:lnTo>
                  <a:cubicBezTo>
                    <a:pt x="78766" y="21991"/>
                    <a:pt x="127649" y="4738"/>
                    <a:pt x="179274" y="45"/>
                  </a:cubicBezTo>
                  <a:close/>
                </a:path>
              </a:pathLst>
            </a:custGeom>
            <a:solidFill>
              <a:srgbClr val="F5BC67"/>
            </a:solidFill>
            <a:ln w="38100" cmpd="dbl">
              <a:noFill/>
              <a:prstDash val="solid"/>
            </a:ln>
            <a:effectLst>
              <a:outerShdw blurRad="38100" dist="22860" dir="5400000" algn="tl" rotWithShape="0">
                <a:srgbClr val="000000">
                  <a:alpha val="30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9600" b="1" dirty="0">
                <a:ln w="38100" cmpd="dbl">
                  <a:noFill/>
                  <a:prstDash val="solid"/>
                </a:ln>
                <a:solidFill>
                  <a:srgbClr val="F5BC6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D7D26E3C-8407-47B6-978F-7C7CBA6FEBA7}"/>
              </a:ext>
            </a:extLst>
          </p:cNvPr>
          <p:cNvGrpSpPr/>
          <p:nvPr/>
        </p:nvGrpSpPr>
        <p:grpSpPr>
          <a:xfrm>
            <a:off x="4984003" y="1070030"/>
            <a:ext cx="143693" cy="143693"/>
            <a:chOff x="3150514" y="356073"/>
            <a:chExt cx="405993" cy="405993"/>
          </a:xfrm>
        </p:grpSpPr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10022B59-9112-4C06-92AD-3D2142235EFC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F3FD99A7-1B33-468E-A107-F3AB4DCC6C0B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052EAC7C-1D27-443B-A9B4-AD4FD80AB8DE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4ADA000B-4D8F-49FD-AACA-A49C9782332E}"/>
              </a:ext>
            </a:extLst>
          </p:cNvPr>
          <p:cNvGrpSpPr/>
          <p:nvPr/>
        </p:nvGrpSpPr>
        <p:grpSpPr>
          <a:xfrm>
            <a:off x="7735546" y="2564783"/>
            <a:ext cx="143693" cy="143693"/>
            <a:chOff x="3150514" y="356073"/>
            <a:chExt cx="405993" cy="405993"/>
          </a:xfrm>
        </p:grpSpPr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F73BFDB5-7849-4EA2-9986-ADD6E96E7E87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972D12F7-F1E2-456A-B96B-C469B0DE59B0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BBAD7AA2-3059-4FAB-80D5-DBB9197F1312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AFBC7860-A30C-4CBE-AA76-26F44802EF38}"/>
              </a:ext>
            </a:extLst>
          </p:cNvPr>
          <p:cNvGrpSpPr/>
          <p:nvPr/>
        </p:nvGrpSpPr>
        <p:grpSpPr>
          <a:xfrm>
            <a:off x="5651039" y="1173898"/>
            <a:ext cx="143693" cy="143693"/>
            <a:chOff x="3150514" y="356073"/>
            <a:chExt cx="405993" cy="405993"/>
          </a:xfrm>
        </p:grpSpPr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35DD78C2-23B1-42B2-B34B-E167E327287C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CD01F057-C050-45F5-844B-602248944CE3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F63D358E-3DFF-47F7-AB97-57C56ABAE431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E271085E-481C-4348-A251-648C35071305}"/>
              </a:ext>
            </a:extLst>
          </p:cNvPr>
          <p:cNvGrpSpPr/>
          <p:nvPr/>
        </p:nvGrpSpPr>
        <p:grpSpPr>
          <a:xfrm>
            <a:off x="6380329" y="1085893"/>
            <a:ext cx="143693" cy="143693"/>
            <a:chOff x="3150514" y="356073"/>
            <a:chExt cx="405993" cy="405993"/>
          </a:xfrm>
        </p:grpSpPr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EF2E4AE7-A12F-4C39-AFC8-0B5A2371158F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39D6D839-B8E9-4E52-96D3-FA3741E560F5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85D27757-2305-4B2E-85BD-9D6221685B8F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96E33C76-EF8E-41C2-8199-853E0229DCEF}"/>
              </a:ext>
            </a:extLst>
          </p:cNvPr>
          <p:cNvGrpSpPr/>
          <p:nvPr/>
        </p:nvGrpSpPr>
        <p:grpSpPr>
          <a:xfrm>
            <a:off x="6700990" y="1144662"/>
            <a:ext cx="143693" cy="143693"/>
            <a:chOff x="3150514" y="356073"/>
            <a:chExt cx="405993" cy="405993"/>
          </a:xfrm>
        </p:grpSpPr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16E5860A-5131-4FC7-88A4-46E51EB9B7CF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222FE78D-A4B9-4D15-936F-0B4EAD4B377C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B4747CCB-F305-4333-A329-128C62156640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29D2EA90-AF4A-4DAC-ABA9-D62382043318}"/>
              </a:ext>
            </a:extLst>
          </p:cNvPr>
          <p:cNvGrpSpPr/>
          <p:nvPr/>
        </p:nvGrpSpPr>
        <p:grpSpPr>
          <a:xfrm>
            <a:off x="7821391" y="1136916"/>
            <a:ext cx="143693" cy="143693"/>
            <a:chOff x="3150514" y="356073"/>
            <a:chExt cx="405993" cy="405993"/>
          </a:xfrm>
        </p:grpSpPr>
        <p:sp>
          <p:nvSpPr>
            <p:cNvPr id="196" name="Oval 195">
              <a:extLst>
                <a:ext uri="{FF2B5EF4-FFF2-40B4-BE49-F238E27FC236}">
                  <a16:creationId xmlns:a16="http://schemas.microsoft.com/office/drawing/2014/main" id="{F7BB2F86-5E6A-4271-8EAB-B2EDD4DFA1FD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05D2FAC7-4A69-4A27-AE5A-AD64367A8556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>
              <a:extLst>
                <a:ext uri="{FF2B5EF4-FFF2-40B4-BE49-F238E27FC236}">
                  <a16:creationId xmlns:a16="http://schemas.microsoft.com/office/drawing/2014/main" id="{541B0E40-4B3F-4978-B529-E66AC9EF7096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C36692D6-DEDB-4B6A-9815-F90DA0C76B8C}"/>
              </a:ext>
            </a:extLst>
          </p:cNvPr>
          <p:cNvGrpSpPr/>
          <p:nvPr/>
        </p:nvGrpSpPr>
        <p:grpSpPr>
          <a:xfrm>
            <a:off x="5145091" y="2573493"/>
            <a:ext cx="143693" cy="143693"/>
            <a:chOff x="3150514" y="356073"/>
            <a:chExt cx="405993" cy="405993"/>
          </a:xfrm>
        </p:grpSpPr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8BA08A12-1ED2-41A1-AC20-C74204C9351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>
              <a:extLst>
                <a:ext uri="{FF2B5EF4-FFF2-40B4-BE49-F238E27FC236}">
                  <a16:creationId xmlns:a16="http://schemas.microsoft.com/office/drawing/2014/main" id="{9B0D68BC-D3FB-45B2-939E-5F76E39F8C95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701487D4-7CB5-4A86-87AA-F8BEC925374D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56F73D43-E660-47D7-80F2-9BA083FCA2F8}"/>
              </a:ext>
            </a:extLst>
          </p:cNvPr>
          <p:cNvGrpSpPr/>
          <p:nvPr/>
        </p:nvGrpSpPr>
        <p:grpSpPr>
          <a:xfrm>
            <a:off x="5714999" y="2601174"/>
            <a:ext cx="143693" cy="143693"/>
            <a:chOff x="3150514" y="356073"/>
            <a:chExt cx="405993" cy="405993"/>
          </a:xfrm>
        </p:grpSpPr>
        <p:sp>
          <p:nvSpPr>
            <p:cNvPr id="204" name="Oval 203">
              <a:extLst>
                <a:ext uri="{FF2B5EF4-FFF2-40B4-BE49-F238E27FC236}">
                  <a16:creationId xmlns:a16="http://schemas.microsoft.com/office/drawing/2014/main" id="{15951695-9D1B-4E3C-9129-8EB3BF363FA4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>
              <a:extLst>
                <a:ext uri="{FF2B5EF4-FFF2-40B4-BE49-F238E27FC236}">
                  <a16:creationId xmlns:a16="http://schemas.microsoft.com/office/drawing/2014/main" id="{F694C551-52A3-451C-84D3-7BD2BAC6831F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5EAF1941-CB8B-47FE-92B9-2145FA43E26E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8058F690-1646-4F2C-96AA-E995C6B11E5F}"/>
              </a:ext>
            </a:extLst>
          </p:cNvPr>
          <p:cNvGrpSpPr/>
          <p:nvPr/>
        </p:nvGrpSpPr>
        <p:grpSpPr>
          <a:xfrm>
            <a:off x="8261413" y="1144661"/>
            <a:ext cx="143693" cy="143693"/>
            <a:chOff x="3150514" y="356073"/>
            <a:chExt cx="405993" cy="405993"/>
          </a:xfrm>
        </p:grpSpPr>
        <p:sp>
          <p:nvSpPr>
            <p:cNvPr id="208" name="Oval 207">
              <a:extLst>
                <a:ext uri="{FF2B5EF4-FFF2-40B4-BE49-F238E27FC236}">
                  <a16:creationId xmlns:a16="http://schemas.microsoft.com/office/drawing/2014/main" id="{4C470C22-351C-4493-8BC6-0BB248E2249F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11185255-FB7C-41D0-A892-7C4CC52A24B9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C85EE23F-D635-41FB-AAB0-D96487635868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E84FA8DF-7AEA-4F53-A071-6403EC371FB6}"/>
              </a:ext>
            </a:extLst>
          </p:cNvPr>
          <p:cNvGrpSpPr/>
          <p:nvPr/>
        </p:nvGrpSpPr>
        <p:grpSpPr>
          <a:xfrm>
            <a:off x="6690392" y="2566709"/>
            <a:ext cx="143693" cy="143693"/>
            <a:chOff x="3150514" y="356073"/>
            <a:chExt cx="405993" cy="405993"/>
          </a:xfrm>
        </p:grpSpPr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53860249-2769-4F9F-925E-893837D9C21E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A0A10AFB-B5B3-44E3-80F6-B79A6280BA2B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F2A62729-7CF0-4D3D-998A-99168E8A1C7A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42FD7321-796A-4DCA-979A-E5696C1DE599}"/>
              </a:ext>
            </a:extLst>
          </p:cNvPr>
          <p:cNvGrpSpPr/>
          <p:nvPr/>
        </p:nvGrpSpPr>
        <p:grpSpPr>
          <a:xfrm>
            <a:off x="9220841" y="1125471"/>
            <a:ext cx="143693" cy="143693"/>
            <a:chOff x="3150514" y="356073"/>
            <a:chExt cx="405993" cy="405993"/>
          </a:xfrm>
        </p:grpSpPr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1A768A63-2378-4299-BD28-ED4C3A29B8E1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C5E8C2D0-FE2B-4218-8D2C-40F09545ADC7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>
              <a:extLst>
                <a:ext uri="{FF2B5EF4-FFF2-40B4-BE49-F238E27FC236}">
                  <a16:creationId xmlns:a16="http://schemas.microsoft.com/office/drawing/2014/main" id="{72D4017A-956C-4E4B-B9B5-18FE50D5D985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9" name="Group 218">
            <a:extLst>
              <a:ext uri="{FF2B5EF4-FFF2-40B4-BE49-F238E27FC236}">
                <a16:creationId xmlns:a16="http://schemas.microsoft.com/office/drawing/2014/main" id="{53B93B56-D75C-4EDE-9903-05A4A3A92457}"/>
              </a:ext>
            </a:extLst>
          </p:cNvPr>
          <p:cNvGrpSpPr/>
          <p:nvPr/>
        </p:nvGrpSpPr>
        <p:grpSpPr>
          <a:xfrm>
            <a:off x="7852053" y="2432939"/>
            <a:ext cx="91440" cy="91440"/>
            <a:chOff x="3150514" y="356073"/>
            <a:chExt cx="405993" cy="405993"/>
          </a:xfrm>
        </p:grpSpPr>
        <p:sp>
          <p:nvSpPr>
            <p:cNvPr id="220" name="Oval 219">
              <a:extLst>
                <a:ext uri="{FF2B5EF4-FFF2-40B4-BE49-F238E27FC236}">
                  <a16:creationId xmlns:a16="http://schemas.microsoft.com/office/drawing/2014/main" id="{D9D4E6A7-BF15-4271-B57F-AFEA065068D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A4559B73-5B62-4AB4-A059-70958D94A45F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id="{B7979579-8E60-4B24-9339-715A75CD5102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02DABE20-B660-4480-BC10-572A30A3D979}"/>
              </a:ext>
            </a:extLst>
          </p:cNvPr>
          <p:cNvGrpSpPr/>
          <p:nvPr/>
        </p:nvGrpSpPr>
        <p:grpSpPr>
          <a:xfrm>
            <a:off x="7475982" y="2584218"/>
            <a:ext cx="91440" cy="91440"/>
            <a:chOff x="3150514" y="356073"/>
            <a:chExt cx="405993" cy="405993"/>
          </a:xfrm>
        </p:grpSpPr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4C359457-CFBA-4F60-B99D-9E4373D45135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>
              <a:extLst>
                <a:ext uri="{FF2B5EF4-FFF2-40B4-BE49-F238E27FC236}">
                  <a16:creationId xmlns:a16="http://schemas.microsoft.com/office/drawing/2014/main" id="{483101E4-CDE3-4931-8C28-037BD9C7C65C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>
              <a:extLst>
                <a:ext uri="{FF2B5EF4-FFF2-40B4-BE49-F238E27FC236}">
                  <a16:creationId xmlns:a16="http://schemas.microsoft.com/office/drawing/2014/main" id="{22128F49-A72B-4EC4-BDF5-307518B4A009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7" name="Group 226">
            <a:extLst>
              <a:ext uri="{FF2B5EF4-FFF2-40B4-BE49-F238E27FC236}">
                <a16:creationId xmlns:a16="http://schemas.microsoft.com/office/drawing/2014/main" id="{5A47A94F-4DB3-4D81-B9ED-B7C63A692FAD}"/>
              </a:ext>
            </a:extLst>
          </p:cNvPr>
          <p:cNvGrpSpPr/>
          <p:nvPr/>
        </p:nvGrpSpPr>
        <p:grpSpPr>
          <a:xfrm>
            <a:off x="8162973" y="2478659"/>
            <a:ext cx="91440" cy="91440"/>
            <a:chOff x="3150514" y="356073"/>
            <a:chExt cx="405993" cy="405993"/>
          </a:xfrm>
        </p:grpSpPr>
        <p:sp>
          <p:nvSpPr>
            <p:cNvPr id="228" name="Oval 227">
              <a:extLst>
                <a:ext uri="{FF2B5EF4-FFF2-40B4-BE49-F238E27FC236}">
                  <a16:creationId xmlns:a16="http://schemas.microsoft.com/office/drawing/2014/main" id="{DD5CDA91-1E11-4939-AC3C-2019464A84F0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>
              <a:extLst>
                <a:ext uri="{FF2B5EF4-FFF2-40B4-BE49-F238E27FC236}">
                  <a16:creationId xmlns:a16="http://schemas.microsoft.com/office/drawing/2014/main" id="{948C11D3-3D28-4558-AB88-52373C78248D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>
              <a:extLst>
                <a:ext uri="{FF2B5EF4-FFF2-40B4-BE49-F238E27FC236}">
                  <a16:creationId xmlns:a16="http://schemas.microsoft.com/office/drawing/2014/main" id="{018D3EDC-3429-40A7-AB4E-25F623590AD6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1" name="Group 230">
            <a:extLst>
              <a:ext uri="{FF2B5EF4-FFF2-40B4-BE49-F238E27FC236}">
                <a16:creationId xmlns:a16="http://schemas.microsoft.com/office/drawing/2014/main" id="{85B5F82A-AE35-4D4B-BE25-13CAAC8C3ACC}"/>
              </a:ext>
            </a:extLst>
          </p:cNvPr>
          <p:cNvGrpSpPr/>
          <p:nvPr/>
        </p:nvGrpSpPr>
        <p:grpSpPr>
          <a:xfrm>
            <a:off x="8430709" y="2611187"/>
            <a:ext cx="91440" cy="91440"/>
            <a:chOff x="3150514" y="356073"/>
            <a:chExt cx="405993" cy="405993"/>
          </a:xfrm>
        </p:grpSpPr>
        <p:sp>
          <p:nvSpPr>
            <p:cNvPr id="232" name="Oval 231">
              <a:extLst>
                <a:ext uri="{FF2B5EF4-FFF2-40B4-BE49-F238E27FC236}">
                  <a16:creationId xmlns:a16="http://schemas.microsoft.com/office/drawing/2014/main" id="{F0934A57-C28D-457E-A7B1-5A95A64351F4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CB264482-8009-408A-9F19-D54B0E29590D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8AAA6CBD-0B5A-4659-9A7C-92A4A8B10FD1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5" name="Group 234">
            <a:extLst>
              <a:ext uri="{FF2B5EF4-FFF2-40B4-BE49-F238E27FC236}">
                <a16:creationId xmlns:a16="http://schemas.microsoft.com/office/drawing/2014/main" id="{4A3FEA74-92FC-4E3A-BE44-4115A8C4AA74}"/>
              </a:ext>
            </a:extLst>
          </p:cNvPr>
          <p:cNvGrpSpPr/>
          <p:nvPr/>
        </p:nvGrpSpPr>
        <p:grpSpPr>
          <a:xfrm>
            <a:off x="9232033" y="2611187"/>
            <a:ext cx="91440" cy="91440"/>
            <a:chOff x="3150514" y="356073"/>
            <a:chExt cx="405993" cy="405993"/>
          </a:xfrm>
        </p:grpSpPr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CA3BCA2F-EE35-4ECC-A0BA-C1B63E6D5980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>
              <a:extLst>
                <a:ext uri="{FF2B5EF4-FFF2-40B4-BE49-F238E27FC236}">
                  <a16:creationId xmlns:a16="http://schemas.microsoft.com/office/drawing/2014/main" id="{B109BA56-29AD-45CE-A67C-97C8120CA290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>
              <a:extLst>
                <a:ext uri="{FF2B5EF4-FFF2-40B4-BE49-F238E27FC236}">
                  <a16:creationId xmlns:a16="http://schemas.microsoft.com/office/drawing/2014/main" id="{EB09BEB5-F228-49F3-A480-C2552AA37D70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9" name="Group 238">
            <a:extLst>
              <a:ext uri="{FF2B5EF4-FFF2-40B4-BE49-F238E27FC236}">
                <a16:creationId xmlns:a16="http://schemas.microsoft.com/office/drawing/2014/main" id="{B20D8466-4169-45F6-B06D-81CB179C3CF5}"/>
              </a:ext>
            </a:extLst>
          </p:cNvPr>
          <p:cNvGrpSpPr/>
          <p:nvPr/>
        </p:nvGrpSpPr>
        <p:grpSpPr>
          <a:xfrm>
            <a:off x="8518084" y="1069592"/>
            <a:ext cx="91440" cy="91440"/>
            <a:chOff x="3150514" y="356073"/>
            <a:chExt cx="405993" cy="405993"/>
          </a:xfrm>
        </p:grpSpPr>
        <p:sp>
          <p:nvSpPr>
            <p:cNvPr id="240" name="Oval 239">
              <a:extLst>
                <a:ext uri="{FF2B5EF4-FFF2-40B4-BE49-F238E27FC236}">
                  <a16:creationId xmlns:a16="http://schemas.microsoft.com/office/drawing/2014/main" id="{425C1285-556D-45D6-BE70-D7708FB86DC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79E2BC7F-DC12-4AD6-917B-5C6A3E4394D6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17843A0F-2D65-4BE6-AA54-43F13AA262D6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58A87B4C-C2FD-480C-A5A2-2AE331CE037C}"/>
              </a:ext>
            </a:extLst>
          </p:cNvPr>
          <p:cNvGrpSpPr/>
          <p:nvPr/>
        </p:nvGrpSpPr>
        <p:grpSpPr>
          <a:xfrm>
            <a:off x="7509058" y="923407"/>
            <a:ext cx="91440" cy="91440"/>
            <a:chOff x="3150514" y="356073"/>
            <a:chExt cx="405993" cy="405993"/>
          </a:xfrm>
        </p:grpSpPr>
        <p:sp>
          <p:nvSpPr>
            <p:cNvPr id="244" name="Oval 243">
              <a:extLst>
                <a:ext uri="{FF2B5EF4-FFF2-40B4-BE49-F238E27FC236}">
                  <a16:creationId xmlns:a16="http://schemas.microsoft.com/office/drawing/2014/main" id="{0C054B9C-205C-4E9E-B66E-B114977C4F03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B3A9D6CD-5478-4D1C-A608-E7CEAE3E1DEA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>
              <a:extLst>
                <a:ext uri="{FF2B5EF4-FFF2-40B4-BE49-F238E27FC236}">
                  <a16:creationId xmlns:a16="http://schemas.microsoft.com/office/drawing/2014/main" id="{37D9EC68-B408-4064-9AB0-E5E22A04C4EB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7" name="Group 246">
            <a:extLst>
              <a:ext uri="{FF2B5EF4-FFF2-40B4-BE49-F238E27FC236}">
                <a16:creationId xmlns:a16="http://schemas.microsoft.com/office/drawing/2014/main" id="{96F23B1E-BF7C-41C1-8AAF-F4500979EA09}"/>
              </a:ext>
            </a:extLst>
          </p:cNvPr>
          <p:cNvGrpSpPr/>
          <p:nvPr/>
        </p:nvGrpSpPr>
        <p:grpSpPr>
          <a:xfrm>
            <a:off x="9012690" y="1145071"/>
            <a:ext cx="91440" cy="91440"/>
            <a:chOff x="3150514" y="356073"/>
            <a:chExt cx="405993" cy="405993"/>
          </a:xfrm>
        </p:grpSpPr>
        <p:sp>
          <p:nvSpPr>
            <p:cNvPr id="248" name="Oval 247">
              <a:extLst>
                <a:ext uri="{FF2B5EF4-FFF2-40B4-BE49-F238E27FC236}">
                  <a16:creationId xmlns:a16="http://schemas.microsoft.com/office/drawing/2014/main" id="{5F156180-4386-40EE-90C9-5132F434DE7A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>
              <a:extLst>
                <a:ext uri="{FF2B5EF4-FFF2-40B4-BE49-F238E27FC236}">
                  <a16:creationId xmlns:a16="http://schemas.microsoft.com/office/drawing/2014/main" id="{978D6E90-DC42-4829-BAAF-B9A82EC55C11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>
              <a:extLst>
                <a:ext uri="{FF2B5EF4-FFF2-40B4-BE49-F238E27FC236}">
                  <a16:creationId xmlns:a16="http://schemas.microsoft.com/office/drawing/2014/main" id="{E5D859F4-4A0F-4FE1-8D8A-B30188824618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746836D5-7340-4F0D-B957-C2DB78C841F9}"/>
              </a:ext>
            </a:extLst>
          </p:cNvPr>
          <p:cNvGrpSpPr/>
          <p:nvPr/>
        </p:nvGrpSpPr>
        <p:grpSpPr>
          <a:xfrm>
            <a:off x="5736748" y="982673"/>
            <a:ext cx="91440" cy="91440"/>
            <a:chOff x="3150514" y="356073"/>
            <a:chExt cx="405993" cy="405993"/>
          </a:xfrm>
        </p:grpSpPr>
        <p:sp>
          <p:nvSpPr>
            <p:cNvPr id="252" name="Oval 251">
              <a:extLst>
                <a:ext uri="{FF2B5EF4-FFF2-40B4-BE49-F238E27FC236}">
                  <a16:creationId xmlns:a16="http://schemas.microsoft.com/office/drawing/2014/main" id="{0B25EB59-A028-4111-96DA-A7082F8BF9C5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Oval 252">
              <a:extLst>
                <a:ext uri="{FF2B5EF4-FFF2-40B4-BE49-F238E27FC236}">
                  <a16:creationId xmlns:a16="http://schemas.microsoft.com/office/drawing/2014/main" id="{65CF25C2-1E02-4F82-8843-C05A230378A5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Oval 253">
              <a:extLst>
                <a:ext uri="{FF2B5EF4-FFF2-40B4-BE49-F238E27FC236}">
                  <a16:creationId xmlns:a16="http://schemas.microsoft.com/office/drawing/2014/main" id="{4FFA41D1-6782-4CE3-977F-9E4F1FC4F179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785A46D0-22AD-4311-BE64-6F8BF38D239C}"/>
              </a:ext>
            </a:extLst>
          </p:cNvPr>
          <p:cNvGrpSpPr/>
          <p:nvPr/>
        </p:nvGrpSpPr>
        <p:grpSpPr>
          <a:xfrm>
            <a:off x="5240526" y="1182586"/>
            <a:ext cx="91440" cy="91440"/>
            <a:chOff x="3150514" y="356073"/>
            <a:chExt cx="405993" cy="405993"/>
          </a:xfrm>
        </p:grpSpPr>
        <p:sp>
          <p:nvSpPr>
            <p:cNvPr id="256" name="Oval 255">
              <a:extLst>
                <a:ext uri="{FF2B5EF4-FFF2-40B4-BE49-F238E27FC236}">
                  <a16:creationId xmlns:a16="http://schemas.microsoft.com/office/drawing/2014/main" id="{99013D1A-88DD-44BE-AF94-DD588CDBD100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256">
              <a:extLst>
                <a:ext uri="{FF2B5EF4-FFF2-40B4-BE49-F238E27FC236}">
                  <a16:creationId xmlns:a16="http://schemas.microsoft.com/office/drawing/2014/main" id="{86910FEE-2E00-4918-B5CA-B647CCDCF069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2D3EC4F9-C504-4092-B43A-B46CBFBF5DEF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9" name="Group 258">
            <a:extLst>
              <a:ext uri="{FF2B5EF4-FFF2-40B4-BE49-F238E27FC236}">
                <a16:creationId xmlns:a16="http://schemas.microsoft.com/office/drawing/2014/main" id="{91006D25-8A81-463C-A32B-8618AADF9233}"/>
              </a:ext>
            </a:extLst>
          </p:cNvPr>
          <p:cNvGrpSpPr/>
          <p:nvPr/>
        </p:nvGrpSpPr>
        <p:grpSpPr>
          <a:xfrm>
            <a:off x="8468883" y="2497522"/>
            <a:ext cx="91440" cy="91440"/>
            <a:chOff x="3150514" y="356073"/>
            <a:chExt cx="405993" cy="405993"/>
          </a:xfrm>
        </p:grpSpPr>
        <p:sp>
          <p:nvSpPr>
            <p:cNvPr id="260" name="Oval 259">
              <a:extLst>
                <a:ext uri="{FF2B5EF4-FFF2-40B4-BE49-F238E27FC236}">
                  <a16:creationId xmlns:a16="http://schemas.microsoft.com/office/drawing/2014/main" id="{364771EF-9E88-402C-A9A2-4BD984C06966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>
              <a:extLst>
                <a:ext uri="{FF2B5EF4-FFF2-40B4-BE49-F238E27FC236}">
                  <a16:creationId xmlns:a16="http://schemas.microsoft.com/office/drawing/2014/main" id="{E20C7E41-424C-4E10-AC13-2BB3BEFCBD12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837A83A2-BAC1-49E7-AC4D-1AA6B1943689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3" name="Group 262">
            <a:extLst>
              <a:ext uri="{FF2B5EF4-FFF2-40B4-BE49-F238E27FC236}">
                <a16:creationId xmlns:a16="http://schemas.microsoft.com/office/drawing/2014/main" id="{9E8393C7-8609-493E-B606-C5134662DAD9}"/>
              </a:ext>
            </a:extLst>
          </p:cNvPr>
          <p:cNvGrpSpPr/>
          <p:nvPr/>
        </p:nvGrpSpPr>
        <p:grpSpPr>
          <a:xfrm>
            <a:off x="5745661" y="2488365"/>
            <a:ext cx="91440" cy="91440"/>
            <a:chOff x="3150514" y="356073"/>
            <a:chExt cx="405993" cy="405993"/>
          </a:xfrm>
        </p:grpSpPr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86589AF1-F324-4589-AC80-0C8F1E2B1A53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2CBB550E-250F-445F-B768-2E4C99F5528C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58C4938A-9F1D-45EE-9947-97476A38BAC3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7" name="Group 266">
            <a:extLst>
              <a:ext uri="{FF2B5EF4-FFF2-40B4-BE49-F238E27FC236}">
                <a16:creationId xmlns:a16="http://schemas.microsoft.com/office/drawing/2014/main" id="{C31B7EBF-92B6-4410-8C18-A6D62B4BD7B3}"/>
              </a:ext>
            </a:extLst>
          </p:cNvPr>
          <p:cNvGrpSpPr/>
          <p:nvPr/>
        </p:nvGrpSpPr>
        <p:grpSpPr>
          <a:xfrm>
            <a:off x="7583166" y="1095985"/>
            <a:ext cx="91440" cy="91440"/>
            <a:chOff x="3150514" y="356073"/>
            <a:chExt cx="405993" cy="405993"/>
          </a:xfrm>
        </p:grpSpPr>
        <p:sp>
          <p:nvSpPr>
            <p:cNvPr id="268" name="Oval 267">
              <a:extLst>
                <a:ext uri="{FF2B5EF4-FFF2-40B4-BE49-F238E27FC236}">
                  <a16:creationId xmlns:a16="http://schemas.microsoft.com/office/drawing/2014/main" id="{0B2689BC-4A8F-48D6-9F01-DFF8810BB01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>
              <a:extLst>
                <a:ext uri="{FF2B5EF4-FFF2-40B4-BE49-F238E27FC236}">
                  <a16:creationId xmlns:a16="http://schemas.microsoft.com/office/drawing/2014/main" id="{FDB9CE28-DCEE-4C22-A030-FCECC7C9CD7D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>
              <a:extLst>
                <a:ext uri="{FF2B5EF4-FFF2-40B4-BE49-F238E27FC236}">
                  <a16:creationId xmlns:a16="http://schemas.microsoft.com/office/drawing/2014/main" id="{988D74E6-6D6C-4FDC-9F6E-CEACDA2DE38B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1" name="Group 270">
            <a:extLst>
              <a:ext uri="{FF2B5EF4-FFF2-40B4-BE49-F238E27FC236}">
                <a16:creationId xmlns:a16="http://schemas.microsoft.com/office/drawing/2014/main" id="{9F3291C1-BE2D-4A29-8696-4DAEE216D224}"/>
              </a:ext>
            </a:extLst>
          </p:cNvPr>
          <p:cNvGrpSpPr/>
          <p:nvPr/>
        </p:nvGrpSpPr>
        <p:grpSpPr>
          <a:xfrm>
            <a:off x="5374302" y="2592295"/>
            <a:ext cx="91440" cy="91440"/>
            <a:chOff x="3150514" y="356073"/>
            <a:chExt cx="405993" cy="405993"/>
          </a:xfrm>
        </p:grpSpPr>
        <p:sp>
          <p:nvSpPr>
            <p:cNvPr id="272" name="Oval 271">
              <a:extLst>
                <a:ext uri="{FF2B5EF4-FFF2-40B4-BE49-F238E27FC236}">
                  <a16:creationId xmlns:a16="http://schemas.microsoft.com/office/drawing/2014/main" id="{8CC7A48A-FA14-473A-9491-9B4CF9EC4040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>
              <a:extLst>
                <a:ext uri="{FF2B5EF4-FFF2-40B4-BE49-F238E27FC236}">
                  <a16:creationId xmlns:a16="http://schemas.microsoft.com/office/drawing/2014/main" id="{93B2CB32-1F06-47CF-87C1-69455A13E1C3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>
              <a:extLst>
                <a:ext uri="{FF2B5EF4-FFF2-40B4-BE49-F238E27FC236}">
                  <a16:creationId xmlns:a16="http://schemas.microsoft.com/office/drawing/2014/main" id="{33208689-B53F-4166-B8A1-95E5F040A608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5" name="Group 274">
            <a:extLst>
              <a:ext uri="{FF2B5EF4-FFF2-40B4-BE49-F238E27FC236}">
                <a16:creationId xmlns:a16="http://schemas.microsoft.com/office/drawing/2014/main" id="{B19C4CD4-40A2-4A6D-9B4A-6A37AD5E7D95}"/>
              </a:ext>
            </a:extLst>
          </p:cNvPr>
          <p:cNvGrpSpPr/>
          <p:nvPr/>
        </p:nvGrpSpPr>
        <p:grpSpPr>
          <a:xfrm>
            <a:off x="6432737" y="2574417"/>
            <a:ext cx="91440" cy="91440"/>
            <a:chOff x="3150514" y="356073"/>
            <a:chExt cx="405993" cy="405993"/>
          </a:xfrm>
        </p:grpSpPr>
        <p:sp>
          <p:nvSpPr>
            <p:cNvPr id="276" name="Oval 275">
              <a:extLst>
                <a:ext uri="{FF2B5EF4-FFF2-40B4-BE49-F238E27FC236}">
                  <a16:creationId xmlns:a16="http://schemas.microsoft.com/office/drawing/2014/main" id="{A51E8960-1BF9-4412-B857-CF2F60AEF3D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>
              <a:extLst>
                <a:ext uri="{FF2B5EF4-FFF2-40B4-BE49-F238E27FC236}">
                  <a16:creationId xmlns:a16="http://schemas.microsoft.com/office/drawing/2014/main" id="{40AA9D20-12C0-4C9E-929F-FB9F710F6291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>
              <a:extLst>
                <a:ext uri="{FF2B5EF4-FFF2-40B4-BE49-F238E27FC236}">
                  <a16:creationId xmlns:a16="http://schemas.microsoft.com/office/drawing/2014/main" id="{4E5A13F9-BC0A-4EDB-967C-8185A83CDA3C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9" name="Group 278">
            <a:extLst>
              <a:ext uri="{FF2B5EF4-FFF2-40B4-BE49-F238E27FC236}">
                <a16:creationId xmlns:a16="http://schemas.microsoft.com/office/drawing/2014/main" id="{71C47034-EF4B-46EF-AD9F-071564C3CEE2}"/>
              </a:ext>
            </a:extLst>
          </p:cNvPr>
          <p:cNvGrpSpPr/>
          <p:nvPr/>
        </p:nvGrpSpPr>
        <p:grpSpPr>
          <a:xfrm>
            <a:off x="6727551" y="2431107"/>
            <a:ext cx="91440" cy="91440"/>
            <a:chOff x="3150514" y="356073"/>
            <a:chExt cx="405993" cy="405993"/>
          </a:xfrm>
        </p:grpSpPr>
        <p:sp>
          <p:nvSpPr>
            <p:cNvPr id="280" name="Oval 279">
              <a:extLst>
                <a:ext uri="{FF2B5EF4-FFF2-40B4-BE49-F238E27FC236}">
                  <a16:creationId xmlns:a16="http://schemas.microsoft.com/office/drawing/2014/main" id="{01AB0317-3122-4C32-83F5-862F055C0F81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>
              <a:extLst>
                <a:ext uri="{FF2B5EF4-FFF2-40B4-BE49-F238E27FC236}">
                  <a16:creationId xmlns:a16="http://schemas.microsoft.com/office/drawing/2014/main" id="{CA2AFD34-8ABE-415E-9278-0B6E01036C72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>
              <a:extLst>
                <a:ext uri="{FF2B5EF4-FFF2-40B4-BE49-F238E27FC236}">
                  <a16:creationId xmlns:a16="http://schemas.microsoft.com/office/drawing/2014/main" id="{C49D6D0A-4BA2-4984-A7B5-1B546F6FCF70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3" name="Group 282">
            <a:extLst>
              <a:ext uri="{FF2B5EF4-FFF2-40B4-BE49-F238E27FC236}">
                <a16:creationId xmlns:a16="http://schemas.microsoft.com/office/drawing/2014/main" id="{AE773EA9-3C8A-49CD-8524-0FB2099EE941}"/>
              </a:ext>
            </a:extLst>
          </p:cNvPr>
          <p:cNvGrpSpPr/>
          <p:nvPr/>
        </p:nvGrpSpPr>
        <p:grpSpPr>
          <a:xfrm>
            <a:off x="6155558" y="1202640"/>
            <a:ext cx="91440" cy="91440"/>
            <a:chOff x="3150514" y="356073"/>
            <a:chExt cx="405993" cy="405993"/>
          </a:xfrm>
        </p:grpSpPr>
        <p:sp>
          <p:nvSpPr>
            <p:cNvPr id="284" name="Oval 283">
              <a:extLst>
                <a:ext uri="{FF2B5EF4-FFF2-40B4-BE49-F238E27FC236}">
                  <a16:creationId xmlns:a16="http://schemas.microsoft.com/office/drawing/2014/main" id="{51A81837-2AEB-4900-9D1B-C0C99EC0182D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>
              <a:extLst>
                <a:ext uri="{FF2B5EF4-FFF2-40B4-BE49-F238E27FC236}">
                  <a16:creationId xmlns:a16="http://schemas.microsoft.com/office/drawing/2014/main" id="{453EF2A6-E7CC-4B56-A08B-7E00D90FC8E8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>
              <a:extLst>
                <a:ext uri="{FF2B5EF4-FFF2-40B4-BE49-F238E27FC236}">
                  <a16:creationId xmlns:a16="http://schemas.microsoft.com/office/drawing/2014/main" id="{96EFEBD7-7A78-4787-B723-87C6CFA79E46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7" name="Group 286">
            <a:extLst>
              <a:ext uri="{FF2B5EF4-FFF2-40B4-BE49-F238E27FC236}">
                <a16:creationId xmlns:a16="http://schemas.microsoft.com/office/drawing/2014/main" id="{91D95F13-825C-457F-906B-4B1EBDC82058}"/>
              </a:ext>
            </a:extLst>
          </p:cNvPr>
          <p:cNvGrpSpPr/>
          <p:nvPr/>
        </p:nvGrpSpPr>
        <p:grpSpPr>
          <a:xfrm>
            <a:off x="5994919" y="1040464"/>
            <a:ext cx="91440" cy="91440"/>
            <a:chOff x="3150514" y="356073"/>
            <a:chExt cx="405993" cy="405993"/>
          </a:xfrm>
        </p:grpSpPr>
        <p:sp>
          <p:nvSpPr>
            <p:cNvPr id="288" name="Oval 287">
              <a:extLst>
                <a:ext uri="{FF2B5EF4-FFF2-40B4-BE49-F238E27FC236}">
                  <a16:creationId xmlns:a16="http://schemas.microsoft.com/office/drawing/2014/main" id="{95302A8E-B857-496F-B805-985FB7EBE32D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>
              <a:extLst>
                <a:ext uri="{FF2B5EF4-FFF2-40B4-BE49-F238E27FC236}">
                  <a16:creationId xmlns:a16="http://schemas.microsoft.com/office/drawing/2014/main" id="{AE283425-8B37-41B6-96F8-C5AC914A7738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7AFBE9F9-474A-489C-B9CA-73A4E29E93C6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29F85330-5F7E-44FF-80B6-1A0A24E9A14A}"/>
              </a:ext>
            </a:extLst>
          </p:cNvPr>
          <p:cNvGrpSpPr/>
          <p:nvPr/>
        </p:nvGrpSpPr>
        <p:grpSpPr>
          <a:xfrm>
            <a:off x="4875405" y="725979"/>
            <a:ext cx="4589865" cy="2045057"/>
            <a:chOff x="6175697" y="3219494"/>
            <a:chExt cx="4589865" cy="2045057"/>
          </a:xfrm>
        </p:grpSpPr>
        <p:sp>
          <p:nvSpPr>
            <p:cNvPr id="291" name="TextBox 290">
              <a:extLst>
                <a:ext uri="{FF2B5EF4-FFF2-40B4-BE49-F238E27FC236}">
                  <a16:creationId xmlns:a16="http://schemas.microsoft.com/office/drawing/2014/main" id="{A825CAA3-FF78-4BF0-9DF9-958F32B89538}"/>
                </a:ext>
              </a:extLst>
            </p:cNvPr>
            <p:cNvSpPr txBox="1"/>
            <p:nvPr/>
          </p:nvSpPr>
          <p:spPr>
            <a:xfrm>
              <a:off x="6175697" y="3219494"/>
              <a:ext cx="4589865" cy="606467"/>
            </a:xfrm>
            <a:custGeom>
              <a:avLst/>
              <a:gdLst/>
              <a:ahLst/>
              <a:cxnLst/>
              <a:rect l="l" t="t" r="r" b="b"/>
              <a:pathLst>
                <a:path w="4589865" h="606467">
                  <a:moveTo>
                    <a:pt x="1317334" y="278785"/>
                  </a:moveTo>
                  <a:cubicBezTo>
                    <a:pt x="1303158" y="279454"/>
                    <a:pt x="1291382" y="284701"/>
                    <a:pt x="1282006" y="294523"/>
                  </a:cubicBezTo>
                  <a:cubicBezTo>
                    <a:pt x="1269505" y="307620"/>
                    <a:pt x="1263254" y="325083"/>
                    <a:pt x="1263254" y="346911"/>
                  </a:cubicBezTo>
                  <a:cubicBezTo>
                    <a:pt x="1263254" y="366358"/>
                    <a:pt x="1268810" y="379851"/>
                    <a:pt x="1279923" y="387392"/>
                  </a:cubicBezTo>
                  <a:cubicBezTo>
                    <a:pt x="1286669" y="391361"/>
                    <a:pt x="1300957" y="394536"/>
                    <a:pt x="1322785" y="396917"/>
                  </a:cubicBezTo>
                  <a:cubicBezTo>
                    <a:pt x="1346201" y="399298"/>
                    <a:pt x="1366838" y="397314"/>
                    <a:pt x="1384698" y="390964"/>
                  </a:cubicBezTo>
                  <a:cubicBezTo>
                    <a:pt x="1407716" y="382630"/>
                    <a:pt x="1419225" y="367548"/>
                    <a:pt x="1419225" y="345720"/>
                  </a:cubicBezTo>
                  <a:cubicBezTo>
                    <a:pt x="1419225" y="310001"/>
                    <a:pt x="1390254" y="287975"/>
                    <a:pt x="1332310" y="279640"/>
                  </a:cubicBezTo>
                  <a:cubicBezTo>
                    <a:pt x="1327051" y="278847"/>
                    <a:pt x="1322059" y="278561"/>
                    <a:pt x="1317334" y="278785"/>
                  </a:cubicBezTo>
                  <a:close/>
                  <a:moveTo>
                    <a:pt x="4569436" y="165933"/>
                  </a:moveTo>
                  <a:lnTo>
                    <a:pt x="4589865" y="167877"/>
                  </a:lnTo>
                  <a:lnTo>
                    <a:pt x="4586436" y="224128"/>
                  </a:lnTo>
                  <a:cubicBezTo>
                    <a:pt x="4581773" y="264113"/>
                    <a:pt x="4574778" y="305834"/>
                    <a:pt x="4565452" y="349292"/>
                  </a:cubicBezTo>
                  <a:cubicBezTo>
                    <a:pt x="4540052" y="464783"/>
                    <a:pt x="4506317" y="533442"/>
                    <a:pt x="4464249" y="555270"/>
                  </a:cubicBezTo>
                  <a:cubicBezTo>
                    <a:pt x="4443611" y="587020"/>
                    <a:pt x="4379318" y="602895"/>
                    <a:pt x="4271368" y="602895"/>
                  </a:cubicBezTo>
                  <a:cubicBezTo>
                    <a:pt x="4156671" y="602895"/>
                    <a:pt x="4091187" y="585829"/>
                    <a:pt x="4074914" y="551698"/>
                  </a:cubicBezTo>
                  <a:cubicBezTo>
                    <a:pt x="4026099" y="516773"/>
                    <a:pt x="3989983" y="453869"/>
                    <a:pt x="3966568" y="362984"/>
                  </a:cubicBezTo>
                  <a:cubicBezTo>
                    <a:pt x="3958035" y="329250"/>
                    <a:pt x="3951635" y="293878"/>
                    <a:pt x="3947369" y="256870"/>
                  </a:cubicBezTo>
                  <a:lnTo>
                    <a:pt x="3942676" y="171860"/>
                  </a:lnTo>
                  <a:lnTo>
                    <a:pt x="3971534" y="191586"/>
                  </a:lnTo>
                  <a:cubicBezTo>
                    <a:pt x="3984235" y="199835"/>
                    <a:pt x="3997342" y="207281"/>
                    <a:pt x="4011497" y="212428"/>
                  </a:cubicBezTo>
                  <a:cubicBezTo>
                    <a:pt x="4041029" y="223167"/>
                    <a:pt x="4073490" y="222760"/>
                    <a:pt x="4104487" y="227926"/>
                  </a:cubicBezTo>
                  <a:lnTo>
                    <a:pt x="4211554" y="218193"/>
                  </a:lnTo>
                  <a:lnTo>
                    <a:pt x="4214739" y="251140"/>
                  </a:lnTo>
                  <a:cubicBezTo>
                    <a:pt x="4222924" y="287603"/>
                    <a:pt x="4243388" y="306429"/>
                    <a:pt x="4276130" y="307620"/>
                  </a:cubicBezTo>
                  <a:cubicBezTo>
                    <a:pt x="4320183" y="309208"/>
                    <a:pt x="4342210" y="274283"/>
                    <a:pt x="4342210" y="202845"/>
                  </a:cubicBezTo>
                  <a:lnTo>
                    <a:pt x="4342107" y="201239"/>
                  </a:lnTo>
                  <a:lnTo>
                    <a:pt x="4460948" y="181432"/>
                  </a:lnTo>
                  <a:cubicBezTo>
                    <a:pt x="4497031" y="175735"/>
                    <a:pt x="4533273" y="171099"/>
                    <a:pt x="4569436" y="165933"/>
                  </a:cubicBezTo>
                  <a:close/>
                  <a:moveTo>
                    <a:pt x="1250944" y="125403"/>
                  </a:moveTo>
                  <a:lnTo>
                    <a:pt x="1284030" y="137986"/>
                  </a:lnTo>
                  <a:cubicBezTo>
                    <a:pt x="1352859" y="164149"/>
                    <a:pt x="1424193" y="189295"/>
                    <a:pt x="1485273" y="196930"/>
                  </a:cubicBezTo>
                  <a:cubicBezTo>
                    <a:pt x="1526363" y="202066"/>
                    <a:pt x="1567692" y="204649"/>
                    <a:pt x="1609080" y="206594"/>
                  </a:cubicBezTo>
                  <a:lnTo>
                    <a:pt x="1690365" y="210413"/>
                  </a:lnTo>
                  <a:lnTo>
                    <a:pt x="1692474" y="278450"/>
                  </a:lnTo>
                  <a:cubicBezTo>
                    <a:pt x="1692474" y="405450"/>
                    <a:pt x="1681758" y="492961"/>
                    <a:pt x="1660327" y="540983"/>
                  </a:cubicBezTo>
                  <a:cubicBezTo>
                    <a:pt x="1653183" y="579876"/>
                    <a:pt x="1622426" y="599323"/>
                    <a:pt x="1568054" y="599323"/>
                  </a:cubicBezTo>
                  <a:cubicBezTo>
                    <a:pt x="1524794" y="599323"/>
                    <a:pt x="1500387" y="586623"/>
                    <a:pt x="1494830" y="561223"/>
                  </a:cubicBezTo>
                  <a:cubicBezTo>
                    <a:pt x="1455540" y="578289"/>
                    <a:pt x="1412479" y="586822"/>
                    <a:pt x="1365647" y="586822"/>
                  </a:cubicBezTo>
                  <a:cubicBezTo>
                    <a:pt x="1265635" y="586822"/>
                    <a:pt x="1186657" y="560826"/>
                    <a:pt x="1128713" y="508836"/>
                  </a:cubicBezTo>
                  <a:cubicBezTo>
                    <a:pt x="1088232" y="456051"/>
                    <a:pt x="1067991" y="394734"/>
                    <a:pt x="1067991" y="324884"/>
                  </a:cubicBezTo>
                  <a:cubicBezTo>
                    <a:pt x="1067991" y="266544"/>
                    <a:pt x="1085454" y="221101"/>
                    <a:pt x="1120379" y="188558"/>
                  </a:cubicBezTo>
                  <a:cubicBezTo>
                    <a:pt x="1155800" y="155518"/>
                    <a:pt x="1195016" y="134868"/>
                    <a:pt x="1238027" y="126608"/>
                  </a:cubicBezTo>
                  <a:close/>
                  <a:moveTo>
                    <a:pt x="2047510" y="122633"/>
                  </a:moveTo>
                  <a:lnTo>
                    <a:pt x="2053084" y="167871"/>
                  </a:lnTo>
                  <a:cubicBezTo>
                    <a:pt x="2056359" y="208253"/>
                    <a:pt x="2057996" y="262972"/>
                    <a:pt x="2057996" y="332028"/>
                  </a:cubicBezTo>
                  <a:cubicBezTo>
                    <a:pt x="2057996" y="454265"/>
                    <a:pt x="2052638" y="532450"/>
                    <a:pt x="2041922" y="566581"/>
                  </a:cubicBezTo>
                  <a:cubicBezTo>
                    <a:pt x="2030810" y="593172"/>
                    <a:pt x="1991519" y="606467"/>
                    <a:pt x="1924050" y="606467"/>
                  </a:cubicBezTo>
                  <a:cubicBezTo>
                    <a:pt x="1862138" y="606467"/>
                    <a:pt x="1825824" y="594362"/>
                    <a:pt x="1815108" y="570153"/>
                  </a:cubicBezTo>
                  <a:cubicBezTo>
                    <a:pt x="1797249" y="529275"/>
                    <a:pt x="1788319" y="440573"/>
                    <a:pt x="1788319" y="304048"/>
                  </a:cubicBezTo>
                  <a:cubicBezTo>
                    <a:pt x="1788319" y="272993"/>
                    <a:pt x="1788828" y="245137"/>
                    <a:pt x="1789845" y="220481"/>
                  </a:cubicBezTo>
                  <a:lnTo>
                    <a:pt x="1791367" y="199076"/>
                  </a:lnTo>
                  <a:lnTo>
                    <a:pt x="1857919" y="183786"/>
                  </a:lnTo>
                  <a:cubicBezTo>
                    <a:pt x="1899476" y="174239"/>
                    <a:pt x="1940805" y="163907"/>
                    <a:pt x="1981219" y="150435"/>
                  </a:cubicBezTo>
                  <a:cubicBezTo>
                    <a:pt x="2003745" y="142927"/>
                    <a:pt x="2025605" y="133272"/>
                    <a:pt x="2047191" y="122794"/>
                  </a:cubicBezTo>
                  <a:close/>
                  <a:moveTo>
                    <a:pt x="3493133" y="63680"/>
                  </a:moveTo>
                  <a:lnTo>
                    <a:pt x="3492699" y="66519"/>
                  </a:lnTo>
                  <a:cubicBezTo>
                    <a:pt x="3482380" y="130019"/>
                    <a:pt x="3477221" y="177445"/>
                    <a:pt x="3477221" y="208798"/>
                  </a:cubicBezTo>
                  <a:cubicBezTo>
                    <a:pt x="3477221" y="273092"/>
                    <a:pt x="3499049" y="306033"/>
                    <a:pt x="3542705" y="307620"/>
                  </a:cubicBezTo>
                  <a:cubicBezTo>
                    <a:pt x="3586758" y="309208"/>
                    <a:pt x="3608785" y="274283"/>
                    <a:pt x="3608785" y="202845"/>
                  </a:cubicBezTo>
                  <a:cubicBezTo>
                    <a:pt x="3608785" y="185383"/>
                    <a:pt x="3607446" y="164447"/>
                    <a:pt x="3604767" y="140040"/>
                  </a:cubicBezTo>
                  <a:lnTo>
                    <a:pt x="3594016" y="65450"/>
                  </a:lnTo>
                  <a:lnTo>
                    <a:pt x="3710083" y="85024"/>
                  </a:lnTo>
                  <a:lnTo>
                    <a:pt x="3859555" y="116791"/>
                  </a:lnTo>
                  <a:lnTo>
                    <a:pt x="3853012" y="224128"/>
                  </a:lnTo>
                  <a:cubicBezTo>
                    <a:pt x="3848349" y="264113"/>
                    <a:pt x="3841354" y="305834"/>
                    <a:pt x="3832027" y="349292"/>
                  </a:cubicBezTo>
                  <a:cubicBezTo>
                    <a:pt x="3806627" y="464783"/>
                    <a:pt x="3772893" y="533442"/>
                    <a:pt x="3730824" y="555270"/>
                  </a:cubicBezTo>
                  <a:cubicBezTo>
                    <a:pt x="3710186" y="587020"/>
                    <a:pt x="3645893" y="602895"/>
                    <a:pt x="3537943" y="602895"/>
                  </a:cubicBezTo>
                  <a:cubicBezTo>
                    <a:pt x="3423246" y="602895"/>
                    <a:pt x="3357761" y="585829"/>
                    <a:pt x="3341489" y="551698"/>
                  </a:cubicBezTo>
                  <a:cubicBezTo>
                    <a:pt x="3292674" y="516773"/>
                    <a:pt x="3256558" y="453869"/>
                    <a:pt x="3233143" y="362984"/>
                  </a:cubicBezTo>
                  <a:cubicBezTo>
                    <a:pt x="3216077" y="295515"/>
                    <a:pt x="3207544" y="221498"/>
                    <a:pt x="3207544" y="140933"/>
                  </a:cubicBezTo>
                  <a:lnTo>
                    <a:pt x="3207917" y="137791"/>
                  </a:lnTo>
                  <a:lnTo>
                    <a:pt x="3236581" y="134937"/>
                  </a:lnTo>
                  <a:cubicBezTo>
                    <a:pt x="3305673" y="122142"/>
                    <a:pt x="3369890" y="89985"/>
                    <a:pt x="3438059" y="72943"/>
                  </a:cubicBezTo>
                  <a:cubicBezTo>
                    <a:pt x="3455779" y="68513"/>
                    <a:pt x="3473860" y="65930"/>
                    <a:pt x="3492032" y="63809"/>
                  </a:cubicBezTo>
                  <a:close/>
                  <a:moveTo>
                    <a:pt x="2576544" y="55493"/>
                  </a:moveTo>
                  <a:lnTo>
                    <a:pt x="2601151" y="57445"/>
                  </a:lnTo>
                  <a:cubicBezTo>
                    <a:pt x="2642480" y="72943"/>
                    <a:pt x="2683263" y="89982"/>
                    <a:pt x="2725137" y="103940"/>
                  </a:cubicBezTo>
                  <a:cubicBezTo>
                    <a:pt x="2745237" y="110640"/>
                    <a:pt x="2771018" y="116540"/>
                    <a:pt x="2799051" y="121709"/>
                  </a:cubicBezTo>
                  <a:lnTo>
                    <a:pt x="2818785" y="124731"/>
                  </a:lnTo>
                  <a:lnTo>
                    <a:pt x="2800053" y="139444"/>
                  </a:lnTo>
                  <a:cubicBezTo>
                    <a:pt x="2782789" y="162265"/>
                    <a:pt x="2774157" y="187565"/>
                    <a:pt x="2774157" y="215347"/>
                  </a:cubicBezTo>
                  <a:cubicBezTo>
                    <a:pt x="2774157" y="247890"/>
                    <a:pt x="2789635" y="285197"/>
                    <a:pt x="2820591" y="327265"/>
                  </a:cubicBezTo>
                  <a:cubicBezTo>
                    <a:pt x="2855516" y="349094"/>
                    <a:pt x="2889251" y="360008"/>
                    <a:pt x="2921794" y="360008"/>
                  </a:cubicBezTo>
                  <a:cubicBezTo>
                    <a:pt x="2957513" y="360008"/>
                    <a:pt x="2996407" y="347109"/>
                    <a:pt x="3038475" y="321312"/>
                  </a:cubicBezTo>
                  <a:cubicBezTo>
                    <a:pt x="3053160" y="314962"/>
                    <a:pt x="3067844" y="311787"/>
                    <a:pt x="3082529" y="311787"/>
                  </a:cubicBezTo>
                  <a:cubicBezTo>
                    <a:pt x="3107135" y="311787"/>
                    <a:pt x="3126681" y="320022"/>
                    <a:pt x="3141167" y="336493"/>
                  </a:cubicBezTo>
                  <a:cubicBezTo>
                    <a:pt x="3155653" y="352963"/>
                    <a:pt x="3161705" y="373501"/>
                    <a:pt x="3159324" y="398108"/>
                  </a:cubicBezTo>
                  <a:cubicBezTo>
                    <a:pt x="3155355" y="445336"/>
                    <a:pt x="3144441" y="480062"/>
                    <a:pt x="3126582" y="502287"/>
                  </a:cubicBezTo>
                  <a:cubicBezTo>
                    <a:pt x="3108722" y="524512"/>
                    <a:pt x="3073400" y="546737"/>
                    <a:pt x="3020616" y="568962"/>
                  </a:cubicBezTo>
                  <a:cubicBezTo>
                    <a:pt x="2984897" y="583647"/>
                    <a:pt x="2948186" y="590989"/>
                    <a:pt x="2910483" y="590989"/>
                  </a:cubicBezTo>
                  <a:cubicBezTo>
                    <a:pt x="2883099" y="590989"/>
                    <a:pt x="2843411" y="584837"/>
                    <a:pt x="2791421" y="572534"/>
                  </a:cubicBezTo>
                  <a:cubicBezTo>
                    <a:pt x="2721571" y="546340"/>
                    <a:pt x="2682875" y="531259"/>
                    <a:pt x="2675335" y="527291"/>
                  </a:cubicBezTo>
                  <a:cubicBezTo>
                    <a:pt x="2650332" y="513400"/>
                    <a:pt x="2623543" y="490183"/>
                    <a:pt x="2594968" y="457639"/>
                  </a:cubicBezTo>
                  <a:cubicBezTo>
                    <a:pt x="2545358" y="400092"/>
                    <a:pt x="2520554" y="321312"/>
                    <a:pt x="2520554" y="221300"/>
                  </a:cubicBezTo>
                  <a:cubicBezTo>
                    <a:pt x="2520554" y="188756"/>
                    <a:pt x="2524125" y="158990"/>
                    <a:pt x="2531269" y="132003"/>
                  </a:cubicBezTo>
                  <a:cubicBezTo>
                    <a:pt x="2543473" y="107694"/>
                    <a:pt x="2556521" y="84924"/>
                    <a:pt x="2570411" y="63691"/>
                  </a:cubicBezTo>
                  <a:close/>
                  <a:moveTo>
                    <a:pt x="834033" y="44492"/>
                  </a:moveTo>
                  <a:cubicBezTo>
                    <a:pt x="895946" y="44492"/>
                    <a:pt x="935435" y="59573"/>
                    <a:pt x="952500" y="89736"/>
                  </a:cubicBezTo>
                  <a:cubicBezTo>
                    <a:pt x="965597" y="113151"/>
                    <a:pt x="972146" y="193915"/>
                    <a:pt x="972146" y="332028"/>
                  </a:cubicBezTo>
                  <a:cubicBezTo>
                    <a:pt x="972146" y="454265"/>
                    <a:pt x="966788" y="532450"/>
                    <a:pt x="956072" y="566581"/>
                  </a:cubicBezTo>
                  <a:cubicBezTo>
                    <a:pt x="944960" y="593172"/>
                    <a:pt x="905669" y="606467"/>
                    <a:pt x="838201" y="606467"/>
                  </a:cubicBezTo>
                  <a:cubicBezTo>
                    <a:pt x="776288" y="606467"/>
                    <a:pt x="739974" y="594362"/>
                    <a:pt x="729258" y="570153"/>
                  </a:cubicBezTo>
                  <a:cubicBezTo>
                    <a:pt x="711399" y="529275"/>
                    <a:pt x="702469" y="440573"/>
                    <a:pt x="702469" y="304048"/>
                  </a:cubicBezTo>
                  <a:cubicBezTo>
                    <a:pt x="702469" y="179826"/>
                    <a:pt x="710605" y="106801"/>
                    <a:pt x="726877" y="84973"/>
                  </a:cubicBezTo>
                  <a:cubicBezTo>
                    <a:pt x="741561" y="57986"/>
                    <a:pt x="777280" y="44492"/>
                    <a:pt x="834033" y="44492"/>
                  </a:cubicBezTo>
                  <a:close/>
                  <a:moveTo>
                    <a:pt x="303146" y="0"/>
                  </a:moveTo>
                  <a:lnTo>
                    <a:pt x="297359" y="8476"/>
                  </a:lnTo>
                  <a:cubicBezTo>
                    <a:pt x="289025" y="25938"/>
                    <a:pt x="282179" y="46476"/>
                    <a:pt x="276821" y="70090"/>
                  </a:cubicBezTo>
                  <a:cubicBezTo>
                    <a:pt x="272058" y="113350"/>
                    <a:pt x="269677" y="148672"/>
                    <a:pt x="269677" y="176056"/>
                  </a:cubicBezTo>
                  <a:cubicBezTo>
                    <a:pt x="269677" y="215347"/>
                    <a:pt x="274043" y="243525"/>
                    <a:pt x="282774" y="260590"/>
                  </a:cubicBezTo>
                  <a:cubicBezTo>
                    <a:pt x="310555" y="313375"/>
                    <a:pt x="341511" y="339767"/>
                    <a:pt x="375643" y="339767"/>
                  </a:cubicBezTo>
                  <a:cubicBezTo>
                    <a:pt x="394296" y="339767"/>
                    <a:pt x="410072" y="332028"/>
                    <a:pt x="422970" y="316550"/>
                  </a:cubicBezTo>
                  <a:cubicBezTo>
                    <a:pt x="435869" y="301072"/>
                    <a:pt x="442318" y="283609"/>
                    <a:pt x="442318" y="264162"/>
                  </a:cubicBezTo>
                  <a:cubicBezTo>
                    <a:pt x="442318" y="252653"/>
                    <a:pt x="439936" y="241937"/>
                    <a:pt x="435174" y="232015"/>
                  </a:cubicBezTo>
                  <a:cubicBezTo>
                    <a:pt x="395486" y="197884"/>
                    <a:pt x="376833" y="163356"/>
                    <a:pt x="379215" y="128431"/>
                  </a:cubicBezTo>
                  <a:cubicBezTo>
                    <a:pt x="393899" y="104222"/>
                    <a:pt x="406797" y="90530"/>
                    <a:pt x="417910" y="87355"/>
                  </a:cubicBezTo>
                  <a:cubicBezTo>
                    <a:pt x="420688" y="86561"/>
                    <a:pt x="441524" y="86164"/>
                    <a:pt x="480418" y="86164"/>
                  </a:cubicBezTo>
                  <a:cubicBezTo>
                    <a:pt x="513755" y="90133"/>
                    <a:pt x="540147" y="103428"/>
                    <a:pt x="559594" y="126050"/>
                  </a:cubicBezTo>
                  <a:cubicBezTo>
                    <a:pt x="576660" y="152244"/>
                    <a:pt x="593726" y="178636"/>
                    <a:pt x="610791" y="205226"/>
                  </a:cubicBezTo>
                  <a:cubicBezTo>
                    <a:pt x="620713" y="236183"/>
                    <a:pt x="625674" y="267933"/>
                    <a:pt x="625674" y="300476"/>
                  </a:cubicBezTo>
                  <a:cubicBezTo>
                    <a:pt x="625674" y="375486"/>
                    <a:pt x="603647" y="440970"/>
                    <a:pt x="559594" y="496930"/>
                  </a:cubicBezTo>
                  <a:cubicBezTo>
                    <a:pt x="515541" y="552889"/>
                    <a:pt x="457399" y="588211"/>
                    <a:pt x="385168" y="602895"/>
                  </a:cubicBezTo>
                  <a:cubicBezTo>
                    <a:pt x="298252" y="602895"/>
                    <a:pt x="224235" y="583051"/>
                    <a:pt x="163116" y="543364"/>
                  </a:cubicBezTo>
                  <a:cubicBezTo>
                    <a:pt x="128985" y="521139"/>
                    <a:pt x="88900" y="483237"/>
                    <a:pt x="42863" y="429659"/>
                  </a:cubicBezTo>
                  <a:cubicBezTo>
                    <a:pt x="14288" y="374493"/>
                    <a:pt x="0" y="299683"/>
                    <a:pt x="0" y="205226"/>
                  </a:cubicBezTo>
                  <a:cubicBezTo>
                    <a:pt x="0" y="177644"/>
                    <a:pt x="1241" y="148225"/>
                    <a:pt x="3721" y="116971"/>
                  </a:cubicBezTo>
                  <a:lnTo>
                    <a:pt x="13078" y="33761"/>
                  </a:lnTo>
                  <a:lnTo>
                    <a:pt x="51960" y="23540"/>
                  </a:lnTo>
                  <a:cubicBezTo>
                    <a:pt x="78500" y="18394"/>
                    <a:pt x="107847" y="14182"/>
                    <a:pt x="138821" y="10738"/>
                  </a:cubicBezTo>
                  <a:close/>
                </a:path>
              </a:pathLst>
            </a:custGeom>
            <a:solidFill>
              <a:srgbClr val="F8D093">
                <a:alpha val="20000"/>
              </a:srgbClr>
            </a:solidFill>
            <a:ln>
              <a:noFill/>
            </a:ln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9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  <p:sp>
          <p:nvSpPr>
            <p:cNvPr id="292" name="TextBox 291">
              <a:extLst>
                <a:ext uri="{FF2B5EF4-FFF2-40B4-BE49-F238E27FC236}">
                  <a16:creationId xmlns:a16="http://schemas.microsoft.com/office/drawing/2014/main" id="{3B2A0DC4-3162-49E8-B87B-A4169E0FFAB8}"/>
                </a:ext>
              </a:extLst>
            </p:cNvPr>
            <p:cNvSpPr txBox="1"/>
            <p:nvPr/>
          </p:nvSpPr>
          <p:spPr>
            <a:xfrm>
              <a:off x="6340950" y="4759099"/>
              <a:ext cx="4391025" cy="505452"/>
            </a:xfrm>
            <a:custGeom>
              <a:avLst/>
              <a:gdLst/>
              <a:ahLst/>
              <a:cxnLst/>
              <a:rect l="l" t="t" r="r" b="b"/>
              <a:pathLst>
                <a:path w="4391025" h="505452">
                  <a:moveTo>
                    <a:pt x="4015885" y="181342"/>
                  </a:moveTo>
                  <a:cubicBezTo>
                    <a:pt x="4001709" y="182011"/>
                    <a:pt x="3989933" y="187257"/>
                    <a:pt x="3980557" y="197080"/>
                  </a:cubicBezTo>
                  <a:cubicBezTo>
                    <a:pt x="3968055" y="210177"/>
                    <a:pt x="3961805" y="227640"/>
                    <a:pt x="3961805" y="249468"/>
                  </a:cubicBezTo>
                  <a:cubicBezTo>
                    <a:pt x="3961805" y="268915"/>
                    <a:pt x="3967361" y="282408"/>
                    <a:pt x="3978473" y="289949"/>
                  </a:cubicBezTo>
                  <a:cubicBezTo>
                    <a:pt x="3985220" y="293918"/>
                    <a:pt x="3999507" y="297093"/>
                    <a:pt x="4021335" y="299474"/>
                  </a:cubicBezTo>
                  <a:cubicBezTo>
                    <a:pt x="4044751" y="301855"/>
                    <a:pt x="4065389" y="299871"/>
                    <a:pt x="4083248" y="293521"/>
                  </a:cubicBezTo>
                  <a:cubicBezTo>
                    <a:pt x="4106267" y="285186"/>
                    <a:pt x="4117777" y="270105"/>
                    <a:pt x="4117777" y="248277"/>
                  </a:cubicBezTo>
                  <a:cubicBezTo>
                    <a:pt x="4117777" y="212558"/>
                    <a:pt x="4088805" y="190532"/>
                    <a:pt x="4030861" y="182197"/>
                  </a:cubicBezTo>
                  <a:cubicBezTo>
                    <a:pt x="4025602" y="181404"/>
                    <a:pt x="4020610" y="181118"/>
                    <a:pt x="4015885" y="181342"/>
                  </a:cubicBezTo>
                  <a:close/>
                  <a:moveTo>
                    <a:pt x="1482235" y="181342"/>
                  </a:moveTo>
                  <a:cubicBezTo>
                    <a:pt x="1468059" y="182011"/>
                    <a:pt x="1456283" y="187257"/>
                    <a:pt x="1446907" y="197080"/>
                  </a:cubicBezTo>
                  <a:cubicBezTo>
                    <a:pt x="1434406" y="210177"/>
                    <a:pt x="1428155" y="227640"/>
                    <a:pt x="1428155" y="249468"/>
                  </a:cubicBezTo>
                  <a:cubicBezTo>
                    <a:pt x="1428155" y="268915"/>
                    <a:pt x="1433711" y="282408"/>
                    <a:pt x="1444823" y="289949"/>
                  </a:cubicBezTo>
                  <a:cubicBezTo>
                    <a:pt x="1451570" y="293918"/>
                    <a:pt x="1465858" y="297093"/>
                    <a:pt x="1487686" y="299474"/>
                  </a:cubicBezTo>
                  <a:cubicBezTo>
                    <a:pt x="1511101" y="301855"/>
                    <a:pt x="1531739" y="299871"/>
                    <a:pt x="1549598" y="293521"/>
                  </a:cubicBezTo>
                  <a:cubicBezTo>
                    <a:pt x="1572617" y="285186"/>
                    <a:pt x="1584127" y="270105"/>
                    <a:pt x="1584127" y="248277"/>
                  </a:cubicBezTo>
                  <a:cubicBezTo>
                    <a:pt x="1584127" y="212558"/>
                    <a:pt x="1555155" y="190532"/>
                    <a:pt x="1497211" y="182197"/>
                  </a:cubicBezTo>
                  <a:cubicBezTo>
                    <a:pt x="1491952" y="181404"/>
                    <a:pt x="1486960" y="181118"/>
                    <a:pt x="1482235" y="181342"/>
                  </a:cubicBezTo>
                  <a:close/>
                  <a:moveTo>
                    <a:pt x="2821629" y="106530"/>
                  </a:moveTo>
                  <a:lnTo>
                    <a:pt x="2855565" y="118499"/>
                  </a:lnTo>
                  <a:cubicBezTo>
                    <a:pt x="2876302" y="128619"/>
                    <a:pt x="2893020" y="140129"/>
                    <a:pt x="2905720" y="153027"/>
                  </a:cubicBezTo>
                  <a:cubicBezTo>
                    <a:pt x="2934692" y="183190"/>
                    <a:pt x="2949178" y="226250"/>
                    <a:pt x="2949178" y="282210"/>
                  </a:cubicBezTo>
                  <a:cubicBezTo>
                    <a:pt x="2949178" y="378254"/>
                    <a:pt x="2901751" y="442944"/>
                    <a:pt x="2806898" y="476282"/>
                  </a:cubicBezTo>
                  <a:cubicBezTo>
                    <a:pt x="2756495" y="494141"/>
                    <a:pt x="2694979" y="503071"/>
                    <a:pt x="2622351" y="503071"/>
                  </a:cubicBezTo>
                  <a:cubicBezTo>
                    <a:pt x="2561629" y="503071"/>
                    <a:pt x="2504479" y="494935"/>
                    <a:pt x="2450901" y="478663"/>
                  </a:cubicBezTo>
                  <a:cubicBezTo>
                    <a:pt x="2384226" y="457629"/>
                    <a:pt x="2335807" y="427069"/>
                    <a:pt x="2305645" y="386985"/>
                  </a:cubicBezTo>
                  <a:cubicBezTo>
                    <a:pt x="2305645" y="344122"/>
                    <a:pt x="2308026" y="314555"/>
                    <a:pt x="2312789" y="298283"/>
                  </a:cubicBezTo>
                  <a:cubicBezTo>
                    <a:pt x="2325886" y="254230"/>
                    <a:pt x="2352675" y="232204"/>
                    <a:pt x="2393156" y="232204"/>
                  </a:cubicBezTo>
                  <a:cubicBezTo>
                    <a:pt x="2411412" y="232204"/>
                    <a:pt x="2440781" y="242423"/>
                    <a:pt x="2481262" y="262862"/>
                  </a:cubicBezTo>
                  <a:cubicBezTo>
                    <a:pt x="2521743" y="283301"/>
                    <a:pt x="2551708" y="293521"/>
                    <a:pt x="2571155" y="293521"/>
                  </a:cubicBezTo>
                  <a:cubicBezTo>
                    <a:pt x="2590205" y="293521"/>
                    <a:pt x="2607270" y="286972"/>
                    <a:pt x="2622351" y="273875"/>
                  </a:cubicBezTo>
                  <a:cubicBezTo>
                    <a:pt x="2624336" y="268319"/>
                    <a:pt x="2625328" y="263358"/>
                    <a:pt x="2625328" y="258993"/>
                  </a:cubicBezTo>
                  <a:cubicBezTo>
                    <a:pt x="2625328" y="233990"/>
                    <a:pt x="2586633" y="216130"/>
                    <a:pt x="2509242" y="205415"/>
                  </a:cubicBezTo>
                  <a:lnTo>
                    <a:pt x="2495581" y="201336"/>
                  </a:lnTo>
                  <a:lnTo>
                    <a:pt x="2527898" y="202576"/>
                  </a:lnTo>
                  <a:cubicBezTo>
                    <a:pt x="2584725" y="187078"/>
                    <a:pt x="2642028" y="173231"/>
                    <a:pt x="2698379" y="156081"/>
                  </a:cubicBezTo>
                  <a:cubicBezTo>
                    <a:pt x="2729636" y="146568"/>
                    <a:pt x="2759795" y="131070"/>
                    <a:pt x="2790307" y="117950"/>
                  </a:cubicBezTo>
                  <a:close/>
                  <a:moveTo>
                    <a:pt x="3023124" y="99722"/>
                  </a:moveTo>
                  <a:lnTo>
                    <a:pt x="3051370" y="100869"/>
                  </a:lnTo>
                  <a:cubicBezTo>
                    <a:pt x="3106951" y="105066"/>
                    <a:pt x="3162456" y="110878"/>
                    <a:pt x="3217932" y="117336"/>
                  </a:cubicBezTo>
                  <a:lnTo>
                    <a:pt x="3291140" y="126286"/>
                  </a:lnTo>
                  <a:lnTo>
                    <a:pt x="3293790" y="153697"/>
                  </a:lnTo>
                  <a:cubicBezTo>
                    <a:pt x="3301975" y="190160"/>
                    <a:pt x="3322439" y="208987"/>
                    <a:pt x="3355181" y="210177"/>
                  </a:cubicBezTo>
                  <a:cubicBezTo>
                    <a:pt x="3388221" y="211368"/>
                    <a:pt x="3408871" y="192020"/>
                    <a:pt x="3417131" y="152134"/>
                  </a:cubicBezTo>
                  <a:lnTo>
                    <a:pt x="3418079" y="141410"/>
                  </a:lnTo>
                  <a:lnTo>
                    <a:pt x="3550786" y="156081"/>
                  </a:lnTo>
                  <a:cubicBezTo>
                    <a:pt x="3580723" y="166967"/>
                    <a:pt x="3609601" y="179152"/>
                    <a:pt x="3638172" y="190346"/>
                  </a:cubicBezTo>
                  <a:lnTo>
                    <a:pt x="3653939" y="195567"/>
                  </a:lnTo>
                  <a:lnTo>
                    <a:pt x="3644503" y="251849"/>
                  </a:lnTo>
                  <a:cubicBezTo>
                    <a:pt x="3619103" y="367340"/>
                    <a:pt x="3585369" y="435999"/>
                    <a:pt x="3543300" y="457827"/>
                  </a:cubicBezTo>
                  <a:cubicBezTo>
                    <a:pt x="3522662" y="489577"/>
                    <a:pt x="3458369" y="505452"/>
                    <a:pt x="3350419" y="505452"/>
                  </a:cubicBezTo>
                  <a:cubicBezTo>
                    <a:pt x="3235722" y="505452"/>
                    <a:pt x="3170237" y="488386"/>
                    <a:pt x="3153965" y="454255"/>
                  </a:cubicBezTo>
                  <a:cubicBezTo>
                    <a:pt x="3105150" y="419330"/>
                    <a:pt x="3069034" y="356426"/>
                    <a:pt x="3045619" y="265541"/>
                  </a:cubicBezTo>
                  <a:cubicBezTo>
                    <a:pt x="3037086" y="231807"/>
                    <a:pt x="3030686" y="196435"/>
                    <a:pt x="3026420" y="159427"/>
                  </a:cubicBezTo>
                  <a:close/>
                  <a:moveTo>
                    <a:pt x="537453" y="67853"/>
                  </a:moveTo>
                  <a:lnTo>
                    <a:pt x="590635" y="68903"/>
                  </a:lnTo>
                  <a:lnTo>
                    <a:pt x="845373" y="77283"/>
                  </a:lnTo>
                  <a:lnTo>
                    <a:pt x="816769" y="99449"/>
                  </a:lnTo>
                  <a:cubicBezTo>
                    <a:pt x="805259" y="110958"/>
                    <a:pt x="799505" y="131199"/>
                    <a:pt x="799505" y="160171"/>
                  </a:cubicBezTo>
                  <a:cubicBezTo>
                    <a:pt x="799505" y="186365"/>
                    <a:pt x="804862" y="225854"/>
                    <a:pt x="815578" y="278638"/>
                  </a:cubicBezTo>
                  <a:cubicBezTo>
                    <a:pt x="826294" y="331423"/>
                    <a:pt x="831651" y="370911"/>
                    <a:pt x="831651" y="397105"/>
                  </a:cubicBezTo>
                  <a:cubicBezTo>
                    <a:pt x="831651" y="422108"/>
                    <a:pt x="826294" y="439174"/>
                    <a:pt x="815578" y="448302"/>
                  </a:cubicBezTo>
                  <a:cubicBezTo>
                    <a:pt x="799306" y="482433"/>
                    <a:pt x="762397" y="499499"/>
                    <a:pt x="704850" y="499499"/>
                  </a:cubicBezTo>
                  <a:cubicBezTo>
                    <a:pt x="644525" y="499499"/>
                    <a:pt x="607814" y="482433"/>
                    <a:pt x="594717" y="448302"/>
                  </a:cubicBezTo>
                  <a:cubicBezTo>
                    <a:pt x="575270" y="436793"/>
                    <a:pt x="559792" y="370911"/>
                    <a:pt x="548283" y="250658"/>
                  </a:cubicBezTo>
                  <a:cubicBezTo>
                    <a:pt x="544314" y="208788"/>
                    <a:pt x="541337" y="169547"/>
                    <a:pt x="539353" y="132935"/>
                  </a:cubicBezTo>
                  <a:close/>
                  <a:moveTo>
                    <a:pt x="218922" y="64586"/>
                  </a:moveTo>
                  <a:lnTo>
                    <a:pt x="217475" y="79097"/>
                  </a:lnTo>
                  <a:cubicBezTo>
                    <a:pt x="216557" y="94848"/>
                    <a:pt x="216098" y="112546"/>
                    <a:pt x="216098" y="132191"/>
                  </a:cubicBezTo>
                  <a:cubicBezTo>
                    <a:pt x="216098" y="210376"/>
                    <a:pt x="226616" y="253437"/>
                    <a:pt x="247650" y="261374"/>
                  </a:cubicBezTo>
                  <a:cubicBezTo>
                    <a:pt x="256778" y="264946"/>
                    <a:pt x="264517" y="266732"/>
                    <a:pt x="270867" y="266732"/>
                  </a:cubicBezTo>
                  <a:cubicBezTo>
                    <a:pt x="279995" y="266732"/>
                    <a:pt x="294481" y="259985"/>
                    <a:pt x="314325" y="246491"/>
                  </a:cubicBezTo>
                  <a:cubicBezTo>
                    <a:pt x="334169" y="232997"/>
                    <a:pt x="353020" y="226250"/>
                    <a:pt x="370880" y="226250"/>
                  </a:cubicBezTo>
                  <a:cubicBezTo>
                    <a:pt x="379611" y="226250"/>
                    <a:pt x="389334" y="227441"/>
                    <a:pt x="400050" y="229822"/>
                  </a:cubicBezTo>
                  <a:cubicBezTo>
                    <a:pt x="443309" y="247682"/>
                    <a:pt x="464939" y="281416"/>
                    <a:pt x="464939" y="331025"/>
                  </a:cubicBezTo>
                  <a:cubicBezTo>
                    <a:pt x="464939" y="381429"/>
                    <a:pt x="437158" y="421711"/>
                    <a:pt x="381595" y="451874"/>
                  </a:cubicBezTo>
                  <a:cubicBezTo>
                    <a:pt x="321667" y="484418"/>
                    <a:pt x="258762" y="500690"/>
                    <a:pt x="192881" y="500690"/>
                  </a:cubicBezTo>
                  <a:cubicBezTo>
                    <a:pt x="111522" y="500690"/>
                    <a:pt x="53777" y="468543"/>
                    <a:pt x="19645" y="404249"/>
                  </a:cubicBezTo>
                  <a:cubicBezTo>
                    <a:pt x="6548" y="380040"/>
                    <a:pt x="0" y="343130"/>
                    <a:pt x="0" y="293521"/>
                  </a:cubicBezTo>
                  <a:cubicBezTo>
                    <a:pt x="0" y="263358"/>
                    <a:pt x="3870" y="218214"/>
                    <a:pt x="11609" y="158087"/>
                  </a:cubicBezTo>
                  <a:lnTo>
                    <a:pt x="17760" y="102302"/>
                  </a:lnTo>
                  <a:lnTo>
                    <a:pt x="94664" y="78589"/>
                  </a:lnTo>
                  <a:cubicBezTo>
                    <a:pt x="127448" y="70875"/>
                    <a:pt x="160978" y="67001"/>
                    <a:pt x="194732" y="65055"/>
                  </a:cubicBezTo>
                  <a:close/>
                  <a:moveTo>
                    <a:pt x="4182201" y="32471"/>
                  </a:moveTo>
                  <a:lnTo>
                    <a:pt x="4279833" y="35667"/>
                  </a:lnTo>
                  <a:cubicBezTo>
                    <a:pt x="4298019" y="36263"/>
                    <a:pt x="4316152" y="37206"/>
                    <a:pt x="4334155" y="39020"/>
                  </a:cubicBezTo>
                  <a:lnTo>
                    <a:pt x="4385265" y="47204"/>
                  </a:lnTo>
                  <a:lnTo>
                    <a:pt x="4387602" y="70576"/>
                  </a:lnTo>
                  <a:cubicBezTo>
                    <a:pt x="4389884" y="106097"/>
                    <a:pt x="4391025" y="142907"/>
                    <a:pt x="4391025" y="181007"/>
                  </a:cubicBezTo>
                  <a:cubicBezTo>
                    <a:pt x="4391025" y="308007"/>
                    <a:pt x="4380309" y="395518"/>
                    <a:pt x="4358878" y="443540"/>
                  </a:cubicBezTo>
                  <a:cubicBezTo>
                    <a:pt x="4351734" y="482433"/>
                    <a:pt x="4320977" y="501880"/>
                    <a:pt x="4266605" y="501880"/>
                  </a:cubicBezTo>
                  <a:cubicBezTo>
                    <a:pt x="4223345" y="501880"/>
                    <a:pt x="4198937" y="489180"/>
                    <a:pt x="4193381" y="463780"/>
                  </a:cubicBezTo>
                  <a:cubicBezTo>
                    <a:pt x="4154091" y="480846"/>
                    <a:pt x="4111029" y="489379"/>
                    <a:pt x="4064198" y="489379"/>
                  </a:cubicBezTo>
                  <a:cubicBezTo>
                    <a:pt x="3964185" y="489379"/>
                    <a:pt x="3885208" y="463383"/>
                    <a:pt x="3827264" y="411393"/>
                  </a:cubicBezTo>
                  <a:cubicBezTo>
                    <a:pt x="3786783" y="358608"/>
                    <a:pt x="3766542" y="297291"/>
                    <a:pt x="3766542" y="227441"/>
                  </a:cubicBezTo>
                  <a:lnTo>
                    <a:pt x="3766745" y="226237"/>
                  </a:lnTo>
                  <a:lnTo>
                    <a:pt x="3767192" y="226315"/>
                  </a:lnTo>
                  <a:cubicBezTo>
                    <a:pt x="3811194" y="230928"/>
                    <a:pt x="3857035" y="225590"/>
                    <a:pt x="3907247" y="202576"/>
                  </a:cubicBezTo>
                  <a:cubicBezTo>
                    <a:pt x="4065234" y="130166"/>
                    <a:pt x="4125371" y="91330"/>
                    <a:pt x="4141148" y="70605"/>
                  </a:cubicBezTo>
                  <a:lnTo>
                    <a:pt x="4144882" y="62120"/>
                  </a:lnTo>
                  <a:lnTo>
                    <a:pt x="4177010" y="50038"/>
                  </a:lnTo>
                  <a:close/>
                  <a:moveTo>
                    <a:pt x="1768481" y="1098"/>
                  </a:moveTo>
                  <a:cubicBezTo>
                    <a:pt x="1791808" y="-630"/>
                    <a:pt x="1815095" y="-202"/>
                    <a:pt x="1838357" y="1573"/>
                  </a:cubicBezTo>
                  <a:lnTo>
                    <a:pt x="1847160" y="2653"/>
                  </a:lnTo>
                  <a:lnTo>
                    <a:pt x="1853952" y="70576"/>
                  </a:lnTo>
                  <a:cubicBezTo>
                    <a:pt x="1856234" y="106097"/>
                    <a:pt x="1857375" y="142907"/>
                    <a:pt x="1857375" y="181007"/>
                  </a:cubicBezTo>
                  <a:cubicBezTo>
                    <a:pt x="1857375" y="308007"/>
                    <a:pt x="1846659" y="395518"/>
                    <a:pt x="1825228" y="443540"/>
                  </a:cubicBezTo>
                  <a:cubicBezTo>
                    <a:pt x="1818084" y="482433"/>
                    <a:pt x="1787326" y="501880"/>
                    <a:pt x="1732955" y="501880"/>
                  </a:cubicBezTo>
                  <a:cubicBezTo>
                    <a:pt x="1689695" y="501880"/>
                    <a:pt x="1665288" y="489180"/>
                    <a:pt x="1659731" y="463780"/>
                  </a:cubicBezTo>
                  <a:cubicBezTo>
                    <a:pt x="1620441" y="480846"/>
                    <a:pt x="1577380" y="489379"/>
                    <a:pt x="1530548" y="489379"/>
                  </a:cubicBezTo>
                  <a:cubicBezTo>
                    <a:pt x="1430536" y="489379"/>
                    <a:pt x="1351558" y="463383"/>
                    <a:pt x="1293614" y="411393"/>
                  </a:cubicBezTo>
                  <a:cubicBezTo>
                    <a:pt x="1253133" y="358608"/>
                    <a:pt x="1232892" y="297291"/>
                    <a:pt x="1232892" y="227441"/>
                  </a:cubicBezTo>
                  <a:cubicBezTo>
                    <a:pt x="1232892" y="198271"/>
                    <a:pt x="1237258" y="172325"/>
                    <a:pt x="1245989" y="149604"/>
                  </a:cubicBezTo>
                  <a:lnTo>
                    <a:pt x="1252978" y="139200"/>
                  </a:lnTo>
                  <a:lnTo>
                    <a:pt x="1272535" y="140583"/>
                  </a:lnTo>
                  <a:cubicBezTo>
                    <a:pt x="1319316" y="140583"/>
                    <a:pt x="1365525" y="130250"/>
                    <a:pt x="1412020" y="125084"/>
                  </a:cubicBezTo>
                  <a:cubicBezTo>
                    <a:pt x="1484345" y="104420"/>
                    <a:pt x="1557951" y="87802"/>
                    <a:pt x="1628996" y="63091"/>
                  </a:cubicBezTo>
                  <a:cubicBezTo>
                    <a:pt x="1677052" y="46376"/>
                    <a:pt x="1717740" y="4857"/>
                    <a:pt x="1768481" y="1098"/>
                  </a:cubicBezTo>
                  <a:close/>
                </a:path>
              </a:pathLst>
            </a:custGeom>
            <a:solidFill>
              <a:srgbClr val="F8D093">
                <a:alpha val="20000"/>
              </a:srgbClr>
            </a:solidFill>
            <a:ln>
              <a:noFill/>
            </a:ln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9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</p:grpSp>
      <p:sp>
        <p:nvSpPr>
          <p:cNvPr id="1028" name="TextBox 1027">
            <a:extLst>
              <a:ext uri="{FF2B5EF4-FFF2-40B4-BE49-F238E27FC236}">
                <a16:creationId xmlns:a16="http://schemas.microsoft.com/office/drawing/2014/main" id="{9D816310-31E6-4223-A435-22F385A5EC5C}"/>
              </a:ext>
            </a:extLst>
          </p:cNvPr>
          <p:cNvSpPr txBox="1"/>
          <p:nvPr/>
        </p:nvSpPr>
        <p:spPr>
          <a:xfrm>
            <a:off x="4770370" y="27758"/>
            <a:ext cx="51665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>
                <a:ln w="38100" cmpd="dbl">
                  <a:solidFill>
                    <a:schemeClr val="tx1"/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Cookies" panose="02040603050506020204" pitchFamily="18" charset="0"/>
              </a:rPr>
              <a:t>Giải cứu trà sữa</a:t>
            </a:r>
            <a:endParaRPr lang="en-US" sz="9600" b="1" dirty="0">
              <a:ln w="38100" cmpd="dbl">
                <a:solidFill>
                  <a:schemeClr val="tx1"/>
                </a:solidFill>
                <a:prstDash val="solid"/>
              </a:ln>
              <a:noFill/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  <p:pic>
        <p:nvPicPr>
          <p:cNvPr id="110" name="Picture 109">
            <a:extLst>
              <a:ext uri="{FF2B5EF4-FFF2-40B4-BE49-F238E27FC236}">
                <a16:creationId xmlns:a16="http://schemas.microsoft.com/office/drawing/2014/main" id="{899ACE33-DA53-42FC-8238-845823697F34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9" t="27703" r="22989" b="14888"/>
          <a:stretch/>
        </p:blipFill>
        <p:spPr>
          <a:xfrm>
            <a:off x="12447340" y="4018421"/>
            <a:ext cx="1469894" cy="110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250" fill="hold"/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250" fill="hold"/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2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2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12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12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2" dur="125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3" dur="125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6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7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0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1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4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5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8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2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2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22" presetClass="entr" presetSubtype="1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6" dur="1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68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10" presetClass="entr" presetSubtype="0" repeatCount="indefinite" fill="hold" nodeType="withEffect">
                                      <p:stCondLst>
                                        <p:cond delay="37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20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10" presetClass="entr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2000"/>
                                            <p:tgtEl>
                                              <p:spTgt spid="3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22" presetClass="entr" presetSubtype="4" fill="hold" grpId="0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7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22" presetClass="entr" presetSubtype="4" fill="hold" grpId="0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0" dur="500"/>
                                            <p:tgtEl>
                                              <p:spTgt spid="1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50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50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3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4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50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50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1" dur="50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2" dur="50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5" dur="50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6" dur="50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9" dur="50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0" dur="50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3" dur="50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4" dur="50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7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8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1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2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5" dur="50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6" dur="50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9" dur="5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0" dur="5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3" dur="5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4" dur="5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7" dur="5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8" dur="5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1" dur="50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2" dur="50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5" dur="50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6" dur="50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9" dur="50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0" dur="50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3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4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7" dur="5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8" dur="5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1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2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5" dur="5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6" dur="5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9" dur="5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0" dur="5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3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4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7" dur="50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8" dur="50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1" dur="5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2" dur="5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5" dur="5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6" dur="5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7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3.54167E-6 4.81481E-6 L -0.00026 -0.00857 " pathEditMode="relative" rAng="0" ptsTypes="AA">
                                          <p:cBhvr>
                                            <p:cTn id="198" dur="175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9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-1.04167E-6 -1.48148E-6 L 0.00482 -0.03171 " pathEditMode="relative" rAng="0" ptsTypes="AA">
                                          <p:cBhvr>
                                            <p:cTn id="200" dur="175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4" y="-159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1" presetID="42" presetClass="path" presetSubtype="0" repeatCount="indefinite" accel="50000" decel="50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Motion origin="layout" path="M 3.33333E-6 2.77556E-17 L 0.00338 -0.01065 " pathEditMode="relative" rAng="0" ptsTypes="AA">
                                          <p:cBhvr>
                                            <p:cTn id="202" dur="175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3" presetID="42" presetClass="path" presetSubtype="0" repeatCount="indefinite" accel="50000" decel="50000" fill="hold" nodeType="withEffect">
                                      <p:stCondLst>
                                        <p:cond delay="4600"/>
                                      </p:stCondLst>
                                      <p:childTnLst>
                                        <p:animMotion origin="layout" path="M 1.25E-6 -4.81481E-6 L 0.00299 -0.01226 " pathEditMode="relative" rAng="0" ptsTypes="AA">
                                          <p:cBhvr>
                                            <p:cTn id="204" dur="175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" y="-6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5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1.45833E-6 -3.7037E-6 L 0.00326 -0.00972 " pathEditMode="relative" rAng="0" ptsTypes="AA">
                                          <p:cBhvr>
                                            <p:cTn id="206" dur="175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7" presetID="42" presetClass="path" presetSubtype="0" repeatCount="indefinite" accel="50000" decel="50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Motion origin="layout" path="M 1.25E-6 2.77556E-17 L -0.00482 0.03171 " pathEditMode="relative" rAng="0" ptsTypes="AA">
                                          <p:cBhvr>
                                            <p:cTn id="208" dur="175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7" y="157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9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3.75E-6 3.33333E-6 L 0.00339 -0.0051 " pathEditMode="relative" rAng="0" ptsTypes="AA">
                                          <p:cBhvr>
                                            <p:cTn id="210" dur="175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1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1.04167E-6 4.81481E-6 L 0.00261 0.00763 " pathEditMode="relative" rAng="0" ptsTypes="AA">
                                          <p:cBhvr>
                                            <p:cTn id="212" dur="175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3" presetID="42" presetClass="path" presetSubtype="0" repeatCount="indefinite" accel="50000" decel="50000" fill="hold" nodeType="withEffect">
                                      <p:stCondLst>
                                        <p:cond delay="4600"/>
                                      </p:stCondLst>
                                      <p:childTnLst>
                                        <p:animMotion origin="layout" path="M -1.25E-6 -2.22222E-6 L -0.00325 -0.00764 " pathEditMode="relative" rAng="0" ptsTypes="AA">
                                          <p:cBhvr>
                                            <p:cTn id="214" dur="175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5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0.00169 -0.00879 L -3.75E-6 0.00024 " pathEditMode="relative" rAng="0" ptsTypes="AA">
                                          <p:cBhvr>
                                            <p:cTn id="216" dur="175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7" presetID="42" presetClass="path" presetSubtype="0" repeatCount="indefinite" accel="50000" decel="50000" fill="hold" nodeType="withEffect">
                                      <p:stCondLst>
                                        <p:cond delay="4900"/>
                                      </p:stCondLst>
                                      <p:childTnLst>
                                        <p:animMotion origin="layout" path="M -2.70833E-6 -3.33333E-6 L -0.00065 -0.0118 " pathEditMode="relative" rAng="0" ptsTypes="AA">
                                          <p:cBhvr>
                                            <p:cTn id="218" dur="175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-6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9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4.16667E-6 2.59259E-6 L -0.00026 -0.00695 " pathEditMode="relative" rAng="0" ptsTypes="AA">
                                          <p:cBhvr>
                                            <p:cTn id="220" dur="175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1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-3.54167E-6 -4.81481E-6 L -0.00026 -0.00694 " pathEditMode="relative" rAng="0" ptsTypes="AA">
                                          <p:cBhvr>
                                            <p:cTn id="222" dur="175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3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-3.75E-6 2.77556E-17 L -0.00026 -0.00694 " pathEditMode="relative" rAng="0" ptsTypes="AA">
                                          <p:cBhvr>
                                            <p:cTn id="224" dur="175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5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1.25E-6 -1.11111E-6 L -0.00026 -0.00694 " pathEditMode="relative" rAng="0" ptsTypes="AA">
                                          <p:cBhvr>
                                            <p:cTn id="226" dur="175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7" presetID="42" presetClass="path" presetSubtype="0" repeatCount="indefinite" accel="50000" decel="50000" fill="hold" nodeType="withEffect">
                                      <p:stCondLst>
                                        <p:cond delay="5100"/>
                                      </p:stCondLst>
                                      <p:childTnLst>
                                        <p:animMotion origin="layout" path="M 6.25E-7 2.96296E-6 L 0.0026 -0.01482 " pathEditMode="relative" rAng="0" ptsTypes="AA">
                                          <p:cBhvr>
                                            <p:cTn id="228" dur="175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-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9" presetID="42" presetClass="path" presetSubtype="0" repeatCount="indefinite" accel="50000" decel="50000" fill="hold" nodeType="withEffect">
                                      <p:stCondLst>
                                        <p:cond delay="4600"/>
                                      </p:stCondLst>
                                      <p:childTnLst>
                                        <p:animMotion origin="layout" path="M 2.5E-6 1.48148E-6 L 0.0026 -0.01482 " pathEditMode="relative" rAng="0" ptsTypes="AA">
                                          <p:cBhvr>
                                            <p:cTn id="230" dur="175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-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1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2.70833E-6 4.44444E-6 L 0.00325 -0.00973 " pathEditMode="relative" rAng="0" ptsTypes="AA">
                                          <p:cBhvr>
                                            <p:cTn id="232" dur="175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3" presetID="42" presetClass="path" presetSubtype="0" repeatCount="indefinite" accel="50000" decel="50000" fill="hold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animMotion origin="layout" path="M 2.70833E-6 -3.33333E-6 L 0.00325 -0.00972 " pathEditMode="relative" rAng="0" ptsTypes="AA">
                                          <p:cBhvr>
                                            <p:cTn id="234" dur="175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5" presetID="42" presetClass="path" presetSubtype="0" repeatCount="indefinite" accel="50000" decel="50000" fill="hold" nodeType="withEffect">
                                      <p:stCondLst>
                                        <p:cond delay="4900"/>
                                      </p:stCondLst>
                                      <p:childTnLst>
                                        <p:animMotion origin="layout" path="M -2.29167E-6 1.48148E-6 L 0.00261 0.00764 " pathEditMode="relative" rAng="0" ptsTypes="AA">
                                          <p:cBhvr>
                                            <p:cTn id="236" dur="175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7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-4.58333E-6 -7.40741E-7 L 0.00261 0.00764 " pathEditMode="relative" rAng="0" ptsTypes="AA">
                                          <p:cBhvr>
                                            <p:cTn id="238" dur="175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9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2.70833E-6 -2.22222E-6 L 0.00338 -0.01065 " pathEditMode="relative" rAng="0" ptsTypes="AA">
                                          <p:cBhvr>
                                            <p:cTn id="240" dur="175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1" presetID="42" presetClass="path" presetSubtype="0" repeatCount="indefinite" accel="50000" decel="50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Motion origin="layout" path="M -4.58333E-6 1.85185E-6 L 0.00339 -0.01065 " pathEditMode="relative" rAng="0" ptsTypes="AA">
                                          <p:cBhvr>
                                            <p:cTn id="242" dur="175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3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6.25E-7 -4.81481E-6 L -0.00026 -0.00856 " pathEditMode="relative" rAng="0" ptsTypes="AA">
                                          <p:cBhvr>
                                            <p:cTn id="244" dur="175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5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5.55112E-17 -4.44444E-6 L -0.00026 -0.00856 " pathEditMode="relative" rAng="0" ptsTypes="AA">
                                          <p:cBhvr>
                                            <p:cTn id="246" dur="175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7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2.08333E-7 -4.44444E-6 L -0.00026 -0.00856 " pathEditMode="relative" rAng="0" ptsTypes="AA">
                                          <p:cBhvr>
                                            <p:cTn id="248" dur="175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9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1.25E-6 -1.11111E-6 L 0.00338 -0.00509 " pathEditMode="relative" rAng="0" ptsTypes="AA">
                                          <p:cBhvr>
                                            <p:cTn id="250" dur="175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1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2.91667E-6 -3.33333E-6 L 0.00338 -0.00509 " pathEditMode="relative" rAng="0" ptsTypes="AA">
                                          <p:cBhvr>
                                            <p:cTn id="252" dur="175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3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3.54167E-6 -2.59259E-6 L 0.0026 0.00764 " pathEditMode="relative" rAng="0" ptsTypes="AA">
                                          <p:cBhvr>
                                            <p:cTn id="254" dur="175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5" presetID="35" presetClass="path" presetSubtype="0" accel="50000" decel="5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0 -3.7037E-6 L -0.4862 -3.7037E-6 " pathEditMode="relative" rAng="0" ptsTypes="AA">
                                          <p:cBhvr>
                                            <p:cTn id="256" dur="5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31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7" presetID="2" presetClass="entr" presetSubtype="8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2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9" dur="50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0" dur="50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0" grpId="0" animBg="1"/>
          <p:bldP spid="174" grpId="0" animBg="1"/>
          <p:bldP spid="10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2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2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25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25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8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2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2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22" presetClass="entr" presetSubtype="1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6" dur="1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68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10" presetClass="entr" presetSubtype="0" repeatCount="indefinite" fill="hold" nodeType="withEffect">
                                      <p:stCondLst>
                                        <p:cond delay="37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20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10" presetClass="entr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2000"/>
                                            <p:tgtEl>
                                              <p:spTgt spid="3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22" presetClass="entr" presetSubtype="4" fill="hold" grpId="0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7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22" presetClass="entr" presetSubtype="4" fill="hold" grpId="0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0" dur="500"/>
                                            <p:tgtEl>
                                              <p:spTgt spid="1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50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50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3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4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50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50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1" dur="50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2" dur="50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5" dur="50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6" dur="50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9" dur="50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0" dur="50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3" dur="50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4" dur="50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7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8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1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2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5" dur="50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6" dur="50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9" dur="5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0" dur="5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3" dur="5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4" dur="5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7" dur="5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8" dur="5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1" dur="50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2" dur="50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5" dur="50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6" dur="50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9" dur="50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0" dur="50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3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4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7" dur="5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8" dur="5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1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2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5" dur="5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6" dur="5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9" dur="5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0" dur="5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3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4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7" dur="50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8" dur="50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1" dur="5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2" dur="5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5" dur="5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6" dur="5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7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3.54167E-6 4.81481E-6 L -0.00026 -0.00857 " pathEditMode="relative" rAng="0" ptsTypes="AA">
                                          <p:cBhvr>
                                            <p:cTn id="198" dur="175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9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-1.04167E-6 -1.48148E-6 L 0.00482 -0.03171 " pathEditMode="relative" rAng="0" ptsTypes="AA">
                                          <p:cBhvr>
                                            <p:cTn id="200" dur="175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4" y="-159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1" presetID="42" presetClass="path" presetSubtype="0" repeatCount="indefinite" accel="50000" decel="50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Motion origin="layout" path="M 3.33333E-6 2.77556E-17 L 0.00338 -0.01065 " pathEditMode="relative" rAng="0" ptsTypes="AA">
                                          <p:cBhvr>
                                            <p:cTn id="202" dur="175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3" presetID="42" presetClass="path" presetSubtype="0" repeatCount="indefinite" accel="50000" decel="50000" fill="hold" nodeType="withEffect">
                                      <p:stCondLst>
                                        <p:cond delay="4600"/>
                                      </p:stCondLst>
                                      <p:childTnLst>
                                        <p:animMotion origin="layout" path="M 1.25E-6 -4.81481E-6 L 0.00299 -0.01226 " pathEditMode="relative" rAng="0" ptsTypes="AA">
                                          <p:cBhvr>
                                            <p:cTn id="204" dur="175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" y="-6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5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1.45833E-6 -3.7037E-6 L 0.00326 -0.00972 " pathEditMode="relative" rAng="0" ptsTypes="AA">
                                          <p:cBhvr>
                                            <p:cTn id="206" dur="175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7" presetID="42" presetClass="path" presetSubtype="0" repeatCount="indefinite" accel="50000" decel="50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Motion origin="layout" path="M 1.25E-6 2.77556E-17 L -0.00482 0.03171 " pathEditMode="relative" rAng="0" ptsTypes="AA">
                                          <p:cBhvr>
                                            <p:cTn id="208" dur="175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7" y="157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9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3.75E-6 3.33333E-6 L 0.00339 -0.0051 " pathEditMode="relative" rAng="0" ptsTypes="AA">
                                          <p:cBhvr>
                                            <p:cTn id="210" dur="175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1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1.04167E-6 4.81481E-6 L 0.00261 0.00763 " pathEditMode="relative" rAng="0" ptsTypes="AA">
                                          <p:cBhvr>
                                            <p:cTn id="212" dur="175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3" presetID="42" presetClass="path" presetSubtype="0" repeatCount="indefinite" accel="50000" decel="50000" fill="hold" nodeType="withEffect">
                                      <p:stCondLst>
                                        <p:cond delay="4600"/>
                                      </p:stCondLst>
                                      <p:childTnLst>
                                        <p:animMotion origin="layout" path="M -1.25E-6 -2.22222E-6 L -0.00325 -0.00764 " pathEditMode="relative" rAng="0" ptsTypes="AA">
                                          <p:cBhvr>
                                            <p:cTn id="214" dur="175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5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0.00169 -0.00879 L -3.75E-6 0.00024 " pathEditMode="relative" rAng="0" ptsTypes="AA">
                                          <p:cBhvr>
                                            <p:cTn id="216" dur="175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7" presetID="42" presetClass="path" presetSubtype="0" repeatCount="indefinite" accel="50000" decel="50000" fill="hold" nodeType="withEffect">
                                      <p:stCondLst>
                                        <p:cond delay="4900"/>
                                      </p:stCondLst>
                                      <p:childTnLst>
                                        <p:animMotion origin="layout" path="M -2.70833E-6 -3.33333E-6 L -0.00065 -0.0118 " pathEditMode="relative" rAng="0" ptsTypes="AA">
                                          <p:cBhvr>
                                            <p:cTn id="218" dur="175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-6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9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4.16667E-6 2.59259E-6 L -0.00026 -0.00695 " pathEditMode="relative" rAng="0" ptsTypes="AA">
                                          <p:cBhvr>
                                            <p:cTn id="220" dur="175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1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-3.54167E-6 -4.81481E-6 L -0.00026 -0.00694 " pathEditMode="relative" rAng="0" ptsTypes="AA">
                                          <p:cBhvr>
                                            <p:cTn id="222" dur="175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3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-3.75E-6 2.77556E-17 L -0.00026 -0.00694 " pathEditMode="relative" rAng="0" ptsTypes="AA">
                                          <p:cBhvr>
                                            <p:cTn id="224" dur="175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5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1.25E-6 -1.11111E-6 L -0.00026 -0.00694 " pathEditMode="relative" rAng="0" ptsTypes="AA">
                                          <p:cBhvr>
                                            <p:cTn id="226" dur="175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7" presetID="42" presetClass="path" presetSubtype="0" repeatCount="indefinite" accel="50000" decel="50000" fill="hold" nodeType="withEffect">
                                      <p:stCondLst>
                                        <p:cond delay="5100"/>
                                      </p:stCondLst>
                                      <p:childTnLst>
                                        <p:animMotion origin="layout" path="M 6.25E-7 2.96296E-6 L 0.0026 -0.01482 " pathEditMode="relative" rAng="0" ptsTypes="AA">
                                          <p:cBhvr>
                                            <p:cTn id="228" dur="175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-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9" presetID="42" presetClass="path" presetSubtype="0" repeatCount="indefinite" accel="50000" decel="50000" fill="hold" nodeType="withEffect">
                                      <p:stCondLst>
                                        <p:cond delay="4600"/>
                                      </p:stCondLst>
                                      <p:childTnLst>
                                        <p:animMotion origin="layout" path="M 2.5E-6 1.48148E-6 L 0.0026 -0.01482 " pathEditMode="relative" rAng="0" ptsTypes="AA">
                                          <p:cBhvr>
                                            <p:cTn id="230" dur="175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-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1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2.70833E-6 4.44444E-6 L 0.00325 -0.00973 " pathEditMode="relative" rAng="0" ptsTypes="AA">
                                          <p:cBhvr>
                                            <p:cTn id="232" dur="175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3" presetID="42" presetClass="path" presetSubtype="0" repeatCount="indefinite" accel="50000" decel="50000" fill="hold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animMotion origin="layout" path="M 2.70833E-6 -3.33333E-6 L 0.00325 -0.00972 " pathEditMode="relative" rAng="0" ptsTypes="AA">
                                          <p:cBhvr>
                                            <p:cTn id="234" dur="175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5" presetID="42" presetClass="path" presetSubtype="0" repeatCount="indefinite" accel="50000" decel="50000" fill="hold" nodeType="withEffect">
                                      <p:stCondLst>
                                        <p:cond delay="4900"/>
                                      </p:stCondLst>
                                      <p:childTnLst>
                                        <p:animMotion origin="layout" path="M -2.29167E-6 1.48148E-6 L 0.00261 0.00764 " pathEditMode="relative" rAng="0" ptsTypes="AA">
                                          <p:cBhvr>
                                            <p:cTn id="236" dur="175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7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-4.58333E-6 -7.40741E-7 L 0.00261 0.00764 " pathEditMode="relative" rAng="0" ptsTypes="AA">
                                          <p:cBhvr>
                                            <p:cTn id="238" dur="175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9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2.70833E-6 -2.22222E-6 L 0.00338 -0.01065 " pathEditMode="relative" rAng="0" ptsTypes="AA">
                                          <p:cBhvr>
                                            <p:cTn id="240" dur="175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1" presetID="42" presetClass="path" presetSubtype="0" repeatCount="indefinite" accel="50000" decel="50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Motion origin="layout" path="M -4.58333E-6 1.85185E-6 L 0.00339 -0.01065 " pathEditMode="relative" rAng="0" ptsTypes="AA">
                                          <p:cBhvr>
                                            <p:cTn id="242" dur="175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3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6.25E-7 -4.81481E-6 L -0.00026 -0.00856 " pathEditMode="relative" rAng="0" ptsTypes="AA">
                                          <p:cBhvr>
                                            <p:cTn id="244" dur="175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5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5.55112E-17 -4.44444E-6 L -0.00026 -0.00856 " pathEditMode="relative" rAng="0" ptsTypes="AA">
                                          <p:cBhvr>
                                            <p:cTn id="246" dur="175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7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2.08333E-7 -4.44444E-6 L -0.00026 -0.00856 " pathEditMode="relative" rAng="0" ptsTypes="AA">
                                          <p:cBhvr>
                                            <p:cTn id="248" dur="175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9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1.25E-6 -1.11111E-6 L 0.00338 -0.00509 " pathEditMode="relative" rAng="0" ptsTypes="AA">
                                          <p:cBhvr>
                                            <p:cTn id="250" dur="175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1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2.91667E-6 -3.33333E-6 L 0.00338 -0.00509 " pathEditMode="relative" rAng="0" ptsTypes="AA">
                                          <p:cBhvr>
                                            <p:cTn id="252" dur="175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3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3.54167E-6 -2.59259E-6 L 0.0026 0.00764 " pathEditMode="relative" rAng="0" ptsTypes="AA">
                                          <p:cBhvr>
                                            <p:cTn id="254" dur="175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5" presetID="35" presetClass="path" presetSubtype="0" accel="50000" decel="5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0 -3.7037E-6 L -0.4862 -3.7037E-6 " pathEditMode="relative" rAng="0" ptsTypes="AA">
                                          <p:cBhvr>
                                            <p:cTn id="256" dur="5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31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7" presetID="35" presetClass="path" presetSubtype="0" accel="50000" decel="5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4.79167E-6 -4.44444E-6 L -0.4961 -4.44444E-6 " pathEditMode="relative" rAng="0" ptsTypes="AA">
                                          <p:cBhvr>
                                            <p:cTn id="258" dur="5000" fill="hold"/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80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9" presetID="35" presetClass="path" presetSubtype="0" accel="50000" decel="5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-8.33333E-7 2.96296E-6 L -0.49114 2.96296E-6 " pathEditMode="relative" rAng="0" ptsTypes="AA">
                                          <p:cBhvr>
                                            <p:cTn id="260" dur="5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55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1" presetID="2" presetClass="entr" presetSubtype="8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2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3" dur="50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4" dur="50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0" grpId="0" animBg="1"/>
          <p:bldP spid="174" grpId="0" animBg="1"/>
          <p:bldP spid="1028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Picture 156">
            <a:extLst>
              <a:ext uri="{FF2B5EF4-FFF2-40B4-BE49-F238E27FC236}">
                <a16:creationId xmlns:a16="http://schemas.microsoft.com/office/drawing/2014/main" id="{AFF1E072-D5D4-4F82-9C35-A1280121A8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8" b="3288"/>
          <a:stretch/>
        </p:blipFill>
        <p:spPr>
          <a:xfrm>
            <a:off x="-76200" y="5374951"/>
            <a:ext cx="12382499" cy="155924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5523F6B-1CE2-45F3-95CF-95C9FD1D6142}"/>
              </a:ext>
            </a:extLst>
          </p:cNvPr>
          <p:cNvGrpSpPr/>
          <p:nvPr/>
        </p:nvGrpSpPr>
        <p:grpSpPr>
          <a:xfrm>
            <a:off x="8519345" y="534144"/>
            <a:ext cx="4630877" cy="2530929"/>
            <a:chOff x="8519345" y="534144"/>
            <a:chExt cx="4630877" cy="2530929"/>
          </a:xfrm>
        </p:grpSpPr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4DA332DD-40E0-49B3-A15B-EEBB1446FD6D}"/>
                </a:ext>
              </a:extLst>
            </p:cNvPr>
            <p:cNvSpPr/>
            <p:nvPr/>
          </p:nvSpPr>
          <p:spPr>
            <a:xfrm>
              <a:off x="8519345" y="534144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4" name="Rectangle: Rounded Corners 133">
              <a:extLst>
                <a:ext uri="{FF2B5EF4-FFF2-40B4-BE49-F238E27FC236}">
                  <a16:creationId xmlns:a16="http://schemas.microsoft.com/office/drawing/2014/main" id="{4B082588-2A9D-42B0-8A24-71FBB7E708AD}"/>
                </a:ext>
              </a:extLst>
            </p:cNvPr>
            <p:cNvSpPr/>
            <p:nvPr/>
          </p:nvSpPr>
          <p:spPr>
            <a:xfrm>
              <a:off x="11580038" y="145788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: Rounded Corners 134">
              <a:extLst>
                <a:ext uri="{FF2B5EF4-FFF2-40B4-BE49-F238E27FC236}">
                  <a16:creationId xmlns:a16="http://schemas.microsoft.com/office/drawing/2014/main" id="{7586A869-DAE9-4685-8C53-716F29702727}"/>
                </a:ext>
              </a:extLst>
            </p:cNvPr>
            <p:cNvSpPr/>
            <p:nvPr/>
          </p:nvSpPr>
          <p:spPr>
            <a:xfrm>
              <a:off x="11822983" y="1657162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: Rounded Corners 135">
              <a:extLst>
                <a:ext uri="{FF2B5EF4-FFF2-40B4-BE49-F238E27FC236}">
                  <a16:creationId xmlns:a16="http://schemas.microsoft.com/office/drawing/2014/main" id="{1AA36A32-8A6A-4590-A646-FA3C87AC3AF6}"/>
                </a:ext>
              </a:extLst>
            </p:cNvPr>
            <p:cNvSpPr/>
            <p:nvPr/>
          </p:nvSpPr>
          <p:spPr>
            <a:xfrm>
              <a:off x="12109856" y="1839358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: Rounded Corners 129">
              <a:extLst>
                <a:ext uri="{FF2B5EF4-FFF2-40B4-BE49-F238E27FC236}">
                  <a16:creationId xmlns:a16="http://schemas.microsoft.com/office/drawing/2014/main" id="{891DB163-824F-462D-879D-C713200DB705}"/>
                </a:ext>
              </a:extLst>
            </p:cNvPr>
            <p:cNvSpPr/>
            <p:nvPr/>
          </p:nvSpPr>
          <p:spPr>
            <a:xfrm>
              <a:off x="9359200" y="180232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: Rounded Corners 130">
              <a:extLst>
                <a:ext uri="{FF2B5EF4-FFF2-40B4-BE49-F238E27FC236}">
                  <a16:creationId xmlns:a16="http://schemas.microsoft.com/office/drawing/2014/main" id="{2861BEE5-8223-45B8-83B5-7A2682FA3CE5}"/>
                </a:ext>
              </a:extLst>
            </p:cNvPr>
            <p:cNvSpPr/>
            <p:nvPr/>
          </p:nvSpPr>
          <p:spPr>
            <a:xfrm>
              <a:off x="9643481" y="201432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: Rounded Corners 131">
              <a:extLst>
                <a:ext uri="{FF2B5EF4-FFF2-40B4-BE49-F238E27FC236}">
                  <a16:creationId xmlns:a16="http://schemas.microsoft.com/office/drawing/2014/main" id="{7867B74E-F7E6-4B50-A47E-995D9C122C0F}"/>
                </a:ext>
              </a:extLst>
            </p:cNvPr>
            <p:cNvSpPr/>
            <p:nvPr/>
          </p:nvSpPr>
          <p:spPr>
            <a:xfrm>
              <a:off x="9652820" y="157037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: Rounded Corners 136">
              <a:extLst>
                <a:ext uri="{FF2B5EF4-FFF2-40B4-BE49-F238E27FC236}">
                  <a16:creationId xmlns:a16="http://schemas.microsoft.com/office/drawing/2014/main" id="{60326041-3A28-4DBA-A58A-385367ABA018}"/>
                </a:ext>
              </a:extLst>
            </p:cNvPr>
            <p:cNvSpPr/>
            <p:nvPr/>
          </p:nvSpPr>
          <p:spPr>
            <a:xfrm>
              <a:off x="9958481" y="136352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: Rounded Corners 137">
              <a:extLst>
                <a:ext uri="{FF2B5EF4-FFF2-40B4-BE49-F238E27FC236}">
                  <a16:creationId xmlns:a16="http://schemas.microsoft.com/office/drawing/2014/main" id="{8820A914-E60A-4303-B865-CFD5503B5A6C}"/>
                </a:ext>
              </a:extLst>
            </p:cNvPr>
            <p:cNvSpPr/>
            <p:nvPr/>
          </p:nvSpPr>
          <p:spPr>
            <a:xfrm>
              <a:off x="11380759" y="65288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: Rounded Corners 138">
              <a:extLst>
                <a:ext uri="{FF2B5EF4-FFF2-40B4-BE49-F238E27FC236}">
                  <a16:creationId xmlns:a16="http://schemas.microsoft.com/office/drawing/2014/main" id="{E2870B69-1B3A-4AAA-9E47-7840F92BE949}"/>
                </a:ext>
              </a:extLst>
            </p:cNvPr>
            <p:cNvSpPr/>
            <p:nvPr/>
          </p:nvSpPr>
          <p:spPr>
            <a:xfrm>
              <a:off x="11676475" y="88297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: Rounded Corners 139">
              <a:extLst>
                <a:ext uri="{FF2B5EF4-FFF2-40B4-BE49-F238E27FC236}">
                  <a16:creationId xmlns:a16="http://schemas.microsoft.com/office/drawing/2014/main" id="{A974832C-3CB2-42DB-A462-7DDEDE24AACC}"/>
                </a:ext>
              </a:extLst>
            </p:cNvPr>
            <p:cNvSpPr/>
            <p:nvPr/>
          </p:nvSpPr>
          <p:spPr>
            <a:xfrm>
              <a:off x="10300902" y="2774612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: Rounded Corners 140">
              <a:extLst>
                <a:ext uri="{FF2B5EF4-FFF2-40B4-BE49-F238E27FC236}">
                  <a16:creationId xmlns:a16="http://schemas.microsoft.com/office/drawing/2014/main" id="{0E20D375-0B96-48BA-AAC5-C6B0DAEC0E2F}"/>
                </a:ext>
              </a:extLst>
            </p:cNvPr>
            <p:cNvSpPr/>
            <p:nvPr/>
          </p:nvSpPr>
          <p:spPr>
            <a:xfrm>
              <a:off x="12071676" y="27305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: Rounded Corners 142">
              <a:extLst>
                <a:ext uri="{FF2B5EF4-FFF2-40B4-BE49-F238E27FC236}">
                  <a16:creationId xmlns:a16="http://schemas.microsoft.com/office/drawing/2014/main" id="{F996C6F1-7D25-470C-8F20-D34B5F5F184D}"/>
                </a:ext>
              </a:extLst>
            </p:cNvPr>
            <p:cNvSpPr/>
            <p:nvPr/>
          </p:nvSpPr>
          <p:spPr>
            <a:xfrm>
              <a:off x="11843834" y="293350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B5BA0F2-DA95-49C8-B05E-7317B9BCBF18}"/>
              </a:ext>
            </a:extLst>
          </p:cNvPr>
          <p:cNvGrpSpPr/>
          <p:nvPr/>
        </p:nvGrpSpPr>
        <p:grpSpPr>
          <a:xfrm>
            <a:off x="-1577780" y="-156955"/>
            <a:ext cx="4630877" cy="2466168"/>
            <a:chOff x="-1577780" y="-156955"/>
            <a:chExt cx="4630877" cy="2466168"/>
          </a:xfrm>
        </p:grpSpPr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0F2312FF-804F-4D16-A062-EFD72C1AFBDA}"/>
                </a:ext>
              </a:extLst>
            </p:cNvPr>
            <p:cNvSpPr/>
            <p:nvPr/>
          </p:nvSpPr>
          <p:spPr>
            <a:xfrm flipH="1">
              <a:off x="-1577780" y="-156955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3FF6ACA-5872-42A9-9449-0A26CF89B099}"/>
                </a:ext>
              </a:extLst>
            </p:cNvPr>
            <p:cNvSpPr/>
            <p:nvPr/>
          </p:nvSpPr>
          <p:spPr>
            <a:xfrm>
              <a:off x="2251867" y="99714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: Rounded Corners 141">
              <a:extLst>
                <a:ext uri="{FF2B5EF4-FFF2-40B4-BE49-F238E27FC236}">
                  <a16:creationId xmlns:a16="http://schemas.microsoft.com/office/drawing/2014/main" id="{A02ACBE4-C21A-4E22-931B-9E4A7AD0A08A}"/>
                </a:ext>
              </a:extLst>
            </p:cNvPr>
            <p:cNvSpPr/>
            <p:nvPr/>
          </p:nvSpPr>
          <p:spPr>
            <a:xfrm>
              <a:off x="2024025" y="1200087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: Rounded Corners 143">
              <a:extLst>
                <a:ext uri="{FF2B5EF4-FFF2-40B4-BE49-F238E27FC236}">
                  <a16:creationId xmlns:a16="http://schemas.microsoft.com/office/drawing/2014/main" id="{94D704A4-5FCD-4A88-99EC-14C583FB6BF7}"/>
                </a:ext>
              </a:extLst>
            </p:cNvPr>
            <p:cNvSpPr/>
            <p:nvPr/>
          </p:nvSpPr>
          <p:spPr>
            <a:xfrm>
              <a:off x="2532189" y="11971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: Rounded Corners 144">
              <a:extLst>
                <a:ext uri="{FF2B5EF4-FFF2-40B4-BE49-F238E27FC236}">
                  <a16:creationId xmlns:a16="http://schemas.microsoft.com/office/drawing/2014/main" id="{2A2CDF23-51D4-43F6-87DC-4E4BF8DCCA74}"/>
                </a:ext>
              </a:extLst>
            </p:cNvPr>
            <p:cNvSpPr/>
            <p:nvPr/>
          </p:nvSpPr>
          <p:spPr>
            <a:xfrm>
              <a:off x="-509925" y="907923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: Rounded Corners 145">
              <a:extLst>
                <a:ext uri="{FF2B5EF4-FFF2-40B4-BE49-F238E27FC236}">
                  <a16:creationId xmlns:a16="http://schemas.microsoft.com/office/drawing/2014/main" id="{471867F7-2C47-4069-8DDE-15C16A7D79BB}"/>
                </a:ext>
              </a:extLst>
            </p:cNvPr>
            <p:cNvSpPr/>
            <p:nvPr/>
          </p:nvSpPr>
          <p:spPr>
            <a:xfrm>
              <a:off x="-737767" y="11108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: Rounded Corners 146">
              <a:extLst>
                <a:ext uri="{FF2B5EF4-FFF2-40B4-BE49-F238E27FC236}">
                  <a16:creationId xmlns:a16="http://schemas.microsoft.com/office/drawing/2014/main" id="{72FCC2DD-2102-41A3-BCFE-79CD30825CB5}"/>
                </a:ext>
              </a:extLst>
            </p:cNvPr>
            <p:cNvSpPr/>
            <p:nvPr/>
          </p:nvSpPr>
          <p:spPr>
            <a:xfrm>
              <a:off x="-229603" y="110794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: Rounded Corners 147">
              <a:extLst>
                <a:ext uri="{FF2B5EF4-FFF2-40B4-BE49-F238E27FC236}">
                  <a16:creationId xmlns:a16="http://schemas.microsoft.com/office/drawing/2014/main" id="{D9BA3CD8-B4BA-42B5-8EB7-B4B5AC2D4F10}"/>
                </a:ext>
              </a:extLst>
            </p:cNvPr>
            <p:cNvSpPr/>
            <p:nvPr/>
          </p:nvSpPr>
          <p:spPr>
            <a:xfrm>
              <a:off x="-205438" y="6866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: Rounded Corners 148">
              <a:extLst>
                <a:ext uri="{FF2B5EF4-FFF2-40B4-BE49-F238E27FC236}">
                  <a16:creationId xmlns:a16="http://schemas.microsoft.com/office/drawing/2014/main" id="{0977D075-8886-4F13-90C3-3D0E45EFF841}"/>
                </a:ext>
              </a:extLst>
            </p:cNvPr>
            <p:cNvSpPr/>
            <p:nvPr/>
          </p:nvSpPr>
          <p:spPr>
            <a:xfrm>
              <a:off x="1579437" y="29204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: Rounded Corners 149">
              <a:extLst>
                <a:ext uri="{FF2B5EF4-FFF2-40B4-BE49-F238E27FC236}">
                  <a16:creationId xmlns:a16="http://schemas.microsoft.com/office/drawing/2014/main" id="{BEF26BBC-1FA9-4DAA-BCEC-716CB44164EF}"/>
                </a:ext>
              </a:extLst>
            </p:cNvPr>
            <p:cNvSpPr/>
            <p:nvPr/>
          </p:nvSpPr>
          <p:spPr>
            <a:xfrm>
              <a:off x="1394854" y="522521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: Rounded Corners 150">
              <a:extLst>
                <a:ext uri="{FF2B5EF4-FFF2-40B4-BE49-F238E27FC236}">
                  <a16:creationId xmlns:a16="http://schemas.microsoft.com/office/drawing/2014/main" id="{93F1BAF8-5FC7-480E-9CBE-D32B3A82CA97}"/>
                </a:ext>
              </a:extLst>
            </p:cNvPr>
            <p:cNvSpPr/>
            <p:nvPr/>
          </p:nvSpPr>
          <p:spPr>
            <a:xfrm>
              <a:off x="1354116" y="72849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: Rounded Corners 151">
              <a:extLst>
                <a:ext uri="{FF2B5EF4-FFF2-40B4-BE49-F238E27FC236}">
                  <a16:creationId xmlns:a16="http://schemas.microsoft.com/office/drawing/2014/main" id="{EB7B75E5-01D6-4B18-BF46-28CDFB5868D0}"/>
                </a:ext>
              </a:extLst>
            </p:cNvPr>
            <p:cNvSpPr/>
            <p:nvPr/>
          </p:nvSpPr>
          <p:spPr>
            <a:xfrm>
              <a:off x="934820" y="-8870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: Rounded Corners 152">
              <a:extLst>
                <a:ext uri="{FF2B5EF4-FFF2-40B4-BE49-F238E27FC236}">
                  <a16:creationId xmlns:a16="http://schemas.microsoft.com/office/drawing/2014/main" id="{62003E42-1389-4815-85C9-64A36E71DDF6}"/>
                </a:ext>
              </a:extLst>
            </p:cNvPr>
            <p:cNvSpPr/>
            <p:nvPr/>
          </p:nvSpPr>
          <p:spPr>
            <a:xfrm>
              <a:off x="1120059" y="275862"/>
              <a:ext cx="251528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: Rounded Corners 153">
              <a:extLst>
                <a:ext uri="{FF2B5EF4-FFF2-40B4-BE49-F238E27FC236}">
                  <a16:creationId xmlns:a16="http://schemas.microsoft.com/office/drawing/2014/main" id="{BA8ED20F-4097-4BB8-BF56-BD69C70D72E3}"/>
                </a:ext>
              </a:extLst>
            </p:cNvPr>
            <p:cNvSpPr/>
            <p:nvPr/>
          </p:nvSpPr>
          <p:spPr>
            <a:xfrm>
              <a:off x="346916" y="17098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: Rounded Corners 154">
              <a:extLst>
                <a:ext uri="{FF2B5EF4-FFF2-40B4-BE49-F238E27FC236}">
                  <a16:creationId xmlns:a16="http://schemas.microsoft.com/office/drawing/2014/main" id="{F4CDFE4F-1E6A-43C7-9CFB-EE557186515A}"/>
                </a:ext>
              </a:extLst>
            </p:cNvPr>
            <p:cNvSpPr/>
            <p:nvPr/>
          </p:nvSpPr>
          <p:spPr>
            <a:xfrm>
              <a:off x="149093" y="434077"/>
              <a:ext cx="278915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DBB4570-4621-4D1D-A29A-04BB3AE9C041}"/>
              </a:ext>
            </a:extLst>
          </p:cNvPr>
          <p:cNvGrpSpPr/>
          <p:nvPr/>
        </p:nvGrpSpPr>
        <p:grpSpPr>
          <a:xfrm rot="21021493">
            <a:off x="-2884937" y="-2283606"/>
            <a:ext cx="19187804" cy="12174708"/>
            <a:chOff x="1218581" y="-894810"/>
            <a:chExt cx="8542981" cy="7752810"/>
          </a:xfrm>
        </p:grpSpPr>
        <p:sp>
          <p:nvSpPr>
            <p:cNvPr id="1029" name="Isosceles Triangle 1028">
              <a:extLst>
                <a:ext uri="{FF2B5EF4-FFF2-40B4-BE49-F238E27FC236}">
                  <a16:creationId xmlns:a16="http://schemas.microsoft.com/office/drawing/2014/main" id="{E293290E-9C81-4E4B-8B19-872EB5485AF2}"/>
                </a:ext>
              </a:extLst>
            </p:cNvPr>
            <p:cNvSpPr/>
            <p:nvPr/>
          </p:nvSpPr>
          <p:spPr>
            <a:xfrm>
              <a:off x="1218581" y="391012"/>
              <a:ext cx="8542981" cy="6466988"/>
            </a:xfrm>
            <a:prstGeom prst="triangle">
              <a:avLst/>
            </a:prstGeom>
            <a:gradFill>
              <a:gsLst>
                <a:gs pos="35000">
                  <a:srgbClr val="FFFF00">
                    <a:alpha val="22000"/>
                  </a:srgbClr>
                </a:gs>
                <a:gs pos="77000">
                  <a:schemeClr val="bg1"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E86DCBDA-B2C4-4F17-B959-DC4A9986CDEF}"/>
                </a:ext>
              </a:extLst>
            </p:cNvPr>
            <p:cNvGrpSpPr/>
            <p:nvPr/>
          </p:nvGrpSpPr>
          <p:grpSpPr>
            <a:xfrm>
              <a:off x="5166232" y="-894810"/>
              <a:ext cx="685863" cy="1864193"/>
              <a:chOff x="8038599" y="0"/>
              <a:chExt cx="875555" cy="2379778"/>
            </a:xfrm>
          </p:grpSpPr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EC3D622D-5BAA-476A-9E03-FDF530319747}"/>
                  </a:ext>
                </a:extLst>
              </p:cNvPr>
              <p:cNvSpPr/>
              <p:nvPr/>
            </p:nvSpPr>
            <p:spPr>
              <a:xfrm>
                <a:off x="8214306" y="1927195"/>
                <a:ext cx="524140" cy="452583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72FE124E-0AD8-45F9-BEAF-DC4ED7736FC3}"/>
                  </a:ext>
                </a:extLst>
              </p:cNvPr>
              <p:cNvGrpSpPr/>
              <p:nvPr/>
            </p:nvGrpSpPr>
            <p:grpSpPr>
              <a:xfrm>
                <a:off x="8038599" y="0"/>
                <a:ext cx="875555" cy="2269474"/>
                <a:chOff x="8038599" y="0"/>
                <a:chExt cx="875555" cy="2269474"/>
              </a:xfrm>
            </p:grpSpPr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75FC2B13-D746-4033-A451-5D7CFA1418DE}"/>
                    </a:ext>
                  </a:extLst>
                </p:cNvPr>
                <p:cNvCxnSpPr/>
                <p:nvPr/>
              </p:nvCxnSpPr>
              <p:spPr>
                <a:xfrm flipV="1">
                  <a:off x="8480586" y="0"/>
                  <a:ext cx="0" cy="1641446"/>
                </a:xfrm>
                <a:prstGeom prst="line">
                  <a:avLst/>
                </a:prstGeom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8BEA1791-5BC4-482C-B58A-3CB6351AADC0}"/>
                    </a:ext>
                  </a:extLst>
                </p:cNvPr>
                <p:cNvSpPr/>
                <p:nvPr/>
              </p:nvSpPr>
              <p:spPr>
                <a:xfrm>
                  <a:off x="8038599" y="1509083"/>
                  <a:ext cx="875555" cy="760391"/>
                </a:xfrm>
                <a:custGeom>
                  <a:avLst/>
                  <a:gdLst>
                    <a:gd name="connsiteX0" fmla="*/ 594703 w 1189408"/>
                    <a:gd name="connsiteY0" fmla="*/ 0 h 1133069"/>
                    <a:gd name="connsiteX1" fmla="*/ 783597 w 1189408"/>
                    <a:gd name="connsiteY1" fmla="*/ 213732 h 1133069"/>
                    <a:gd name="connsiteX2" fmla="*/ 780836 w 1189408"/>
                    <a:gd name="connsiteY2" fmla="*/ 244717 h 1133069"/>
                    <a:gd name="connsiteX3" fmla="*/ 826190 w 1189408"/>
                    <a:gd name="connsiteY3" fmla="*/ 261806 h 1133069"/>
                    <a:gd name="connsiteX4" fmla="*/ 1189408 w 1189408"/>
                    <a:gd name="connsiteY4" fmla="*/ 926971 h 1133069"/>
                    <a:gd name="connsiteX5" fmla="*/ 1177326 w 1189408"/>
                    <a:gd name="connsiteY5" fmla="*/ 1072458 h 1133069"/>
                    <a:gd name="connsiteX6" fmla="*/ 1161826 w 1189408"/>
                    <a:gd name="connsiteY6" fmla="*/ 1133069 h 1133069"/>
                    <a:gd name="connsiteX7" fmla="*/ 27582 w 1189408"/>
                    <a:gd name="connsiteY7" fmla="*/ 1133069 h 1133069"/>
                    <a:gd name="connsiteX8" fmla="*/ 12082 w 1189408"/>
                    <a:gd name="connsiteY8" fmla="*/ 1072458 h 1133069"/>
                    <a:gd name="connsiteX9" fmla="*/ 0 w 1189408"/>
                    <a:gd name="connsiteY9" fmla="*/ 926971 h 1133069"/>
                    <a:gd name="connsiteX10" fmla="*/ 363218 w 1189408"/>
                    <a:gd name="connsiteY10" fmla="*/ 261806 h 1133069"/>
                    <a:gd name="connsiteX11" fmla="*/ 408571 w 1189408"/>
                    <a:gd name="connsiteY11" fmla="*/ 244717 h 1133069"/>
                    <a:gd name="connsiteX12" fmla="*/ 405810 w 1189408"/>
                    <a:gd name="connsiteY12" fmla="*/ 213732 h 1133069"/>
                    <a:gd name="connsiteX13" fmla="*/ 594703 w 1189408"/>
                    <a:gd name="connsiteY13" fmla="*/ 0 h 1133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89408" h="1133069">
                      <a:moveTo>
                        <a:pt x="594703" y="0"/>
                      </a:moveTo>
                      <a:cubicBezTo>
                        <a:pt x="699027" y="0"/>
                        <a:pt x="783597" y="95691"/>
                        <a:pt x="783597" y="213732"/>
                      </a:cubicBezTo>
                      <a:lnTo>
                        <a:pt x="780836" y="244717"/>
                      </a:lnTo>
                      <a:lnTo>
                        <a:pt x="826190" y="261806"/>
                      </a:lnTo>
                      <a:cubicBezTo>
                        <a:pt x="1039638" y="371396"/>
                        <a:pt x="1189408" y="627952"/>
                        <a:pt x="1189408" y="926971"/>
                      </a:cubicBezTo>
                      <a:cubicBezTo>
                        <a:pt x="1189408" y="976807"/>
                        <a:pt x="1185248" y="1025464"/>
                        <a:pt x="1177326" y="1072458"/>
                      </a:cubicBezTo>
                      <a:lnTo>
                        <a:pt x="1161826" y="1133069"/>
                      </a:lnTo>
                      <a:lnTo>
                        <a:pt x="27582" y="1133069"/>
                      </a:lnTo>
                      <a:lnTo>
                        <a:pt x="12082" y="1072458"/>
                      </a:lnTo>
                      <a:cubicBezTo>
                        <a:pt x="4160" y="1025464"/>
                        <a:pt x="0" y="976807"/>
                        <a:pt x="0" y="926971"/>
                      </a:cubicBezTo>
                      <a:cubicBezTo>
                        <a:pt x="0" y="627952"/>
                        <a:pt x="149770" y="371396"/>
                        <a:pt x="363218" y="261806"/>
                      </a:cubicBezTo>
                      <a:lnTo>
                        <a:pt x="408571" y="244717"/>
                      </a:lnTo>
                      <a:lnTo>
                        <a:pt x="405810" y="213732"/>
                      </a:lnTo>
                      <a:cubicBezTo>
                        <a:pt x="405810" y="95691"/>
                        <a:pt x="490380" y="0"/>
                        <a:pt x="594703" y="0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027" name="Group 1026">
            <a:extLst>
              <a:ext uri="{FF2B5EF4-FFF2-40B4-BE49-F238E27FC236}">
                <a16:creationId xmlns:a16="http://schemas.microsoft.com/office/drawing/2014/main" id="{AFB81F09-42EB-4086-8124-0FDC7024A7F3}"/>
              </a:ext>
            </a:extLst>
          </p:cNvPr>
          <p:cNvGrpSpPr/>
          <p:nvPr/>
        </p:nvGrpSpPr>
        <p:grpSpPr>
          <a:xfrm>
            <a:off x="10092873" y="55752"/>
            <a:ext cx="2519119" cy="2820404"/>
            <a:chOff x="9162739" y="127039"/>
            <a:chExt cx="2701412" cy="3024499"/>
          </a:xfrm>
        </p:grpSpPr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1375A785-C90A-4771-945D-9188AAA00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3320" y="1213616"/>
              <a:ext cx="2690831" cy="1937922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390DB899-91CC-4760-A4A1-EE4FD2E2D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3829" y="2465032"/>
              <a:ext cx="451746" cy="255335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A35E53AE-B414-4F4A-A870-9FFE98A30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2105" y="1912502"/>
              <a:ext cx="576139" cy="903490"/>
            </a:xfrm>
            <a:prstGeom prst="rect">
              <a:avLst/>
            </a:prstGeom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9026463E-D0FE-40D7-A28B-B1A408473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05317" y="1916074"/>
              <a:ext cx="556498" cy="792191"/>
            </a:xfrm>
            <a:prstGeom prst="rect">
              <a:avLst/>
            </a:prstGeom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D9902F69-C7C4-4F09-AEE3-8F59C08A2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7536" y="706704"/>
              <a:ext cx="785644" cy="910038"/>
            </a:xfrm>
            <a:prstGeom prst="rect">
              <a:avLst/>
            </a:prstGeom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BB43868C-F9BF-48CF-A337-985454CD95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714"/>
            <a:stretch/>
          </p:blipFill>
          <p:spPr>
            <a:xfrm>
              <a:off x="9580371" y="1503610"/>
              <a:ext cx="1009223" cy="1204655"/>
            </a:xfrm>
            <a:prstGeom prst="rect">
              <a:avLst/>
            </a:prstGeom>
          </p:spPr>
        </p:pic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DBAC4722-322C-4DFF-83F9-FCE5ADFBE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5763" y="590556"/>
              <a:ext cx="766003" cy="916585"/>
            </a:xfrm>
            <a:prstGeom prst="rect">
              <a:avLst/>
            </a:prstGeom>
          </p:spPr>
        </p:pic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AEDA7306-DFE5-4678-B8EB-C74AABC8D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2739" y="1915399"/>
              <a:ext cx="693986" cy="890397"/>
            </a:xfrm>
            <a:prstGeom prst="rect">
              <a:avLst/>
            </a:prstGeom>
          </p:spPr>
        </p:pic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87CDD611-78C6-47A0-A66F-EE5035B53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5952" y="127039"/>
              <a:ext cx="1014791" cy="1309408"/>
            </a:xfrm>
            <a:prstGeom prst="rect">
              <a:avLst/>
            </a:prstGeom>
          </p:spPr>
        </p:pic>
        <p:pic>
          <p:nvPicPr>
            <p:cNvPr id="1025" name="Picture 1024">
              <a:extLst>
                <a:ext uri="{FF2B5EF4-FFF2-40B4-BE49-F238E27FC236}">
                  <a16:creationId xmlns:a16="http://schemas.microsoft.com/office/drawing/2014/main" id="{F25ED324-46EB-4132-8D49-1FD303480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1054" y="1027509"/>
              <a:ext cx="445198" cy="268428"/>
            </a:xfrm>
            <a:prstGeom prst="rect">
              <a:avLst/>
            </a:prstGeom>
          </p:spPr>
        </p:pic>
      </p:grpSp>
      <p:pic>
        <p:nvPicPr>
          <p:cNvPr id="1038" name="Picture 1037">
            <a:extLst>
              <a:ext uri="{FF2B5EF4-FFF2-40B4-BE49-F238E27FC236}">
                <a16:creationId xmlns:a16="http://schemas.microsoft.com/office/drawing/2014/main" id="{5113CF94-B456-4BBE-BC2C-70F9FFFBD42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44170" y="5090181"/>
            <a:ext cx="892073" cy="79161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EB09AB-D66B-4859-9B25-22807377CCE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976" y="5118904"/>
            <a:ext cx="1021889" cy="75425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091812-9937-4455-BAA4-ACB2812A4A2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08" y="4745292"/>
            <a:ext cx="1207757" cy="112812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CE36925B-AC4D-4713-86AC-53D2879B1DA7}"/>
                  </a:ext>
                </a:extLst>
              </p:cNvPr>
              <p:cNvSpPr/>
              <p:nvPr/>
            </p:nvSpPr>
            <p:spPr>
              <a:xfrm>
                <a:off x="358769" y="526687"/>
                <a:ext cx="9663217" cy="1304716"/>
              </a:xfrm>
              <a:prstGeom prst="roundRect">
                <a:avLst/>
              </a:prstGeom>
              <a:solidFill>
                <a:srgbClr val="F8D093"/>
              </a:solidFill>
              <a:ln w="2857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lang="en-US" sz="3200">
                    <a:solidFill>
                      <a:srgbClr val="6633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 các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rgbClr val="6633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>
                            <a:solidFill>
                              <a:srgbClr val="6633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200">
                    <a:solidFill>
                      <a:srgbClr val="6633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rgbClr val="6633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>
                            <a:solidFill>
                              <a:srgbClr val="6633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14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6633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;</a:t>
                </a:r>
                <a:r>
                  <a:rPr lang="en-US" sz="3200">
                    <a:solidFill>
                      <a:srgbClr val="6633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rgbClr val="6633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>
                            <a:solidFill>
                              <a:srgbClr val="6633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6633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;</a:t>
                </a:r>
                <a:r>
                  <a:rPr lang="en-US" sz="3200">
                    <a:solidFill>
                      <a:srgbClr val="6633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>
                            <a:solidFill>
                              <a:srgbClr val="6633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rgbClr val="6633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13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6633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;</a:t>
                </a:r>
                <a:r>
                  <a:rPr lang="en-US" sz="3200">
                    <a:solidFill>
                      <a:srgbClr val="6633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>
                            <a:solidFill>
                              <a:srgbClr val="6633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rgbClr val="6633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rgbClr val="6633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6633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;</a:t>
                </a:r>
                <a:r>
                  <a:rPr lang="en-US" sz="3200">
                    <a:solidFill>
                      <a:srgbClr val="6633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>
                            <a:solidFill>
                              <a:srgbClr val="6633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rgbClr val="6633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23</m:t>
                        </m:r>
                      </m:den>
                    </m:f>
                  </m:oMath>
                </a14:m>
                <a:r>
                  <a:rPr lang="en-US" sz="3200">
                    <a:solidFill>
                      <a:schemeClr val="accent2">
                        <a:lumMod val="50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200">
                    <a:solidFill>
                      <a:srgbClr val="6633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phân số nào lớn hơn 1?</a:t>
                </a:r>
              </a:p>
            </p:txBody>
          </p:sp>
        </mc:Choice>
        <mc:Fallback xmlns=""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CE36925B-AC4D-4713-86AC-53D2879B1D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69" y="526687"/>
                <a:ext cx="9663217" cy="1304716"/>
              </a:xfrm>
              <a:prstGeom prst="roundRect">
                <a:avLst/>
              </a:prstGeom>
              <a:blipFill>
                <a:blip r:embed="rId19"/>
                <a:stretch>
                  <a:fillRect l="-818" r="-1698" b="-18265"/>
                </a:stretch>
              </a:blipFill>
              <a:ln w="28575">
                <a:solidFill>
                  <a:schemeClr val="tx1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1" name="Rectangle: Rounded Corners 300">
                <a:extLst>
                  <a:ext uri="{FF2B5EF4-FFF2-40B4-BE49-F238E27FC236}">
                    <a16:creationId xmlns:a16="http://schemas.microsoft.com/office/drawing/2014/main" id="{0BEABE81-C885-4883-8873-BC9B199D74B4}"/>
                  </a:ext>
                </a:extLst>
              </p:cNvPr>
              <p:cNvSpPr/>
              <p:nvPr/>
            </p:nvSpPr>
            <p:spPr>
              <a:xfrm>
                <a:off x="3035591" y="5078410"/>
                <a:ext cx="8764069" cy="914400"/>
              </a:xfrm>
              <a:prstGeom prst="roundRect">
                <a:avLst/>
              </a:prstGeom>
              <a:solidFill>
                <a:srgbClr val="FFABC5"/>
              </a:solidFill>
              <a:ln w="2857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000" b="0" i="0" smtClean="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;</a:t>
                </a:r>
                <a:r>
                  <a:rPr lang="en-US" sz="30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00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3000" b="0" i="0" smtClean="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 b="0" i="0" smtClean="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;</a:t>
                </a:r>
                <a:r>
                  <a:rPr lang="en-US" sz="30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00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 b="0" i="0" smtClean="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23</m:t>
                        </m:r>
                      </m:den>
                    </m:f>
                  </m:oMath>
                </a14:m>
                <a:endParaRPr lang="en-US" sz="30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01" name="Rectangle: Rounded Corners 300">
                <a:extLst>
                  <a:ext uri="{FF2B5EF4-FFF2-40B4-BE49-F238E27FC236}">
                    <a16:creationId xmlns:a16="http://schemas.microsoft.com/office/drawing/2014/main" id="{0BEABE81-C885-4883-8873-BC9B199D74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5591" y="5078410"/>
                <a:ext cx="8764069" cy="914400"/>
              </a:xfrm>
              <a:prstGeom prst="roundRect">
                <a:avLst/>
              </a:prstGeom>
              <a:blipFill>
                <a:blip r:embed="rId20"/>
                <a:stretch>
                  <a:fillRect b="-1290"/>
                </a:stretch>
              </a:blipFill>
              <a:ln w="28575">
                <a:solidFill>
                  <a:schemeClr val="tx1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2" name="Rectangle: Rounded Corners 301">
                <a:extLst>
                  <a:ext uri="{FF2B5EF4-FFF2-40B4-BE49-F238E27FC236}">
                    <a16:creationId xmlns:a16="http://schemas.microsoft.com/office/drawing/2014/main" id="{025DAF45-3A20-410F-94A1-D0215746CC8A}"/>
                  </a:ext>
                </a:extLst>
              </p:cNvPr>
              <p:cNvSpPr/>
              <p:nvPr/>
            </p:nvSpPr>
            <p:spPr>
              <a:xfrm>
                <a:off x="1809496" y="3058362"/>
                <a:ext cx="8764069" cy="914400"/>
              </a:xfrm>
              <a:prstGeom prst="roundRect">
                <a:avLst/>
              </a:prstGeom>
              <a:solidFill>
                <a:srgbClr val="B3D4A4"/>
              </a:solidFill>
              <a:ln w="2857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000" b="0" i="0" smtClean="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14</m:t>
                        </m:r>
                      </m:den>
                    </m:f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;</a:t>
                </a:r>
                <a:r>
                  <a:rPr lang="en-US" sz="30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000" b="0" i="0" smtClean="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;</a:t>
                </a:r>
                <a:r>
                  <a:rPr lang="en-US" sz="30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00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 b="0" i="0" smtClean="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23</m:t>
                        </m:r>
                      </m:den>
                    </m:f>
                  </m:oMath>
                </a14:m>
                <a:endParaRPr lang="en-US" sz="30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02" name="Rectangle: Rounded Corners 301">
                <a:extLst>
                  <a:ext uri="{FF2B5EF4-FFF2-40B4-BE49-F238E27FC236}">
                    <a16:creationId xmlns:a16="http://schemas.microsoft.com/office/drawing/2014/main" id="{025DAF45-3A20-410F-94A1-D0215746CC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9496" y="3058362"/>
                <a:ext cx="8764069" cy="914400"/>
              </a:xfrm>
              <a:prstGeom prst="roundRect">
                <a:avLst/>
              </a:prstGeom>
              <a:blipFill>
                <a:blip r:embed="rId21"/>
                <a:stretch>
                  <a:fillRect b="-645"/>
                </a:stretch>
              </a:blipFill>
              <a:ln w="28575">
                <a:solidFill>
                  <a:schemeClr val="tx1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3" name="Rectangle: Rounded Corners 302">
                <a:extLst>
                  <a:ext uri="{FF2B5EF4-FFF2-40B4-BE49-F238E27FC236}">
                    <a16:creationId xmlns:a16="http://schemas.microsoft.com/office/drawing/2014/main" id="{7A1490A2-70CB-43A0-ADC4-50F71195A3D9}"/>
                  </a:ext>
                </a:extLst>
              </p:cNvPr>
              <p:cNvSpPr/>
              <p:nvPr/>
            </p:nvSpPr>
            <p:spPr>
              <a:xfrm>
                <a:off x="2326932" y="4066258"/>
                <a:ext cx="8764069" cy="914400"/>
              </a:xfrm>
              <a:prstGeom prst="roundRect">
                <a:avLst/>
              </a:prstGeom>
              <a:solidFill>
                <a:srgbClr val="B2A7C5"/>
              </a:solidFill>
              <a:ln w="2857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000" b="0" i="0" smtClean="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14</m:t>
                        </m:r>
                      </m:den>
                    </m:f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;</a:t>
                </a:r>
                <a:r>
                  <a:rPr lang="en-US" sz="30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00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 b="0" i="0" smtClean="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13</m:t>
                        </m:r>
                      </m:den>
                    </m:f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;</a:t>
                </a:r>
                <a:r>
                  <a:rPr lang="en-US" sz="30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00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3000" b="0" i="0" smtClean="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 b="0" i="0" smtClean="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10</m:t>
                        </m:r>
                      </m:den>
                    </m:f>
                  </m:oMath>
                </a14:m>
                <a:endParaRPr lang="en-US" sz="30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03" name="Rectangle: Rounded Corners 302">
                <a:extLst>
                  <a:ext uri="{FF2B5EF4-FFF2-40B4-BE49-F238E27FC236}">
                    <a16:creationId xmlns:a16="http://schemas.microsoft.com/office/drawing/2014/main" id="{7A1490A2-70CB-43A0-ADC4-50F71195A3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6932" y="4066258"/>
                <a:ext cx="8764069" cy="914400"/>
              </a:xfrm>
              <a:prstGeom prst="roundRect">
                <a:avLst/>
              </a:prstGeom>
              <a:blipFill>
                <a:blip r:embed="rId22"/>
                <a:stretch>
                  <a:fillRect b="-1290"/>
                </a:stretch>
              </a:blipFill>
              <a:ln w="28575">
                <a:solidFill>
                  <a:schemeClr val="tx1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4" name="Rectangle: Rounded Corners 303">
                <a:extLst>
                  <a:ext uri="{FF2B5EF4-FFF2-40B4-BE49-F238E27FC236}">
                    <a16:creationId xmlns:a16="http://schemas.microsoft.com/office/drawing/2014/main" id="{755F6D9F-EE96-4D94-BE28-618AF897901D}"/>
                  </a:ext>
                </a:extLst>
              </p:cNvPr>
              <p:cNvSpPr/>
              <p:nvPr/>
            </p:nvSpPr>
            <p:spPr>
              <a:xfrm>
                <a:off x="1203303" y="2079602"/>
                <a:ext cx="8764069" cy="914400"/>
              </a:xfrm>
              <a:prstGeom prst="roundRect">
                <a:avLst/>
              </a:prstGeom>
              <a:solidFill>
                <a:srgbClr val="D79E6F"/>
              </a:solidFill>
              <a:ln w="2857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000" b="0" i="0" smtClean="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0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000" b="0" i="0" smtClean="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0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00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 b="0" i="0" smtClean="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23</m:t>
                        </m:r>
                      </m:den>
                    </m:f>
                  </m:oMath>
                </a14:m>
                <a:endParaRPr lang="en-US" sz="30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04" name="Rectangle: Rounded Corners 303">
                <a:extLst>
                  <a:ext uri="{FF2B5EF4-FFF2-40B4-BE49-F238E27FC236}">
                    <a16:creationId xmlns:a16="http://schemas.microsoft.com/office/drawing/2014/main" id="{755F6D9F-EE96-4D94-BE28-618AF89790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3303" y="2079602"/>
                <a:ext cx="8764069" cy="914400"/>
              </a:xfrm>
              <a:prstGeom prst="roundRect">
                <a:avLst/>
              </a:prstGeom>
              <a:blipFill>
                <a:blip r:embed="rId23"/>
                <a:stretch>
                  <a:fillRect b="-1290"/>
                </a:stretch>
              </a:blipFill>
              <a:ln w="28575">
                <a:solidFill>
                  <a:schemeClr val="tx1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Multiplication Sign 4">
            <a:extLst>
              <a:ext uri="{FF2B5EF4-FFF2-40B4-BE49-F238E27FC236}">
                <a16:creationId xmlns:a16="http://schemas.microsoft.com/office/drawing/2014/main" id="{E7710E60-84F5-4137-B45C-2D4B0DFC6A66}"/>
              </a:ext>
            </a:extLst>
          </p:cNvPr>
          <p:cNvSpPr/>
          <p:nvPr/>
        </p:nvSpPr>
        <p:spPr>
          <a:xfrm>
            <a:off x="6609934" y="5045025"/>
            <a:ext cx="1276406" cy="942263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en-US" b="1">
              <a:ln/>
              <a:solidFill>
                <a:schemeClr val="accent4"/>
              </a:solidFill>
            </a:endParaRPr>
          </a:p>
        </p:txBody>
      </p:sp>
      <p:sp>
        <p:nvSpPr>
          <p:cNvPr id="305" name="Multiplication Sign 304">
            <a:extLst>
              <a:ext uri="{FF2B5EF4-FFF2-40B4-BE49-F238E27FC236}">
                <a16:creationId xmlns:a16="http://schemas.microsoft.com/office/drawing/2014/main" id="{84D62661-8E21-409D-A732-C80C1F722A36}"/>
              </a:ext>
            </a:extLst>
          </p:cNvPr>
          <p:cNvSpPr/>
          <p:nvPr/>
        </p:nvSpPr>
        <p:spPr>
          <a:xfrm>
            <a:off x="6186840" y="4052275"/>
            <a:ext cx="1276406" cy="942263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en-US" b="1">
              <a:ln/>
              <a:solidFill>
                <a:schemeClr val="accent4"/>
              </a:solidFill>
            </a:endParaRPr>
          </a:p>
        </p:txBody>
      </p:sp>
      <p:sp>
        <p:nvSpPr>
          <p:cNvPr id="306" name="Multiplication Sign 305">
            <a:extLst>
              <a:ext uri="{FF2B5EF4-FFF2-40B4-BE49-F238E27FC236}">
                <a16:creationId xmlns:a16="http://schemas.microsoft.com/office/drawing/2014/main" id="{FDD838B1-0AE8-4C7D-A847-BA7A0CB97C52}"/>
              </a:ext>
            </a:extLst>
          </p:cNvPr>
          <p:cNvSpPr/>
          <p:nvPr/>
        </p:nvSpPr>
        <p:spPr>
          <a:xfrm>
            <a:off x="5749214" y="3042886"/>
            <a:ext cx="1276406" cy="942263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en-US" b="1">
              <a:ln/>
              <a:solidFill>
                <a:schemeClr val="accent4"/>
              </a:solidFill>
            </a:endParaRP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A525C05C-CD5A-455A-B9DA-0474CA28A96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0107" y="1713989"/>
            <a:ext cx="1409494" cy="140949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07" name="Picture 306">
            <a:extLst>
              <a:ext uri="{FF2B5EF4-FFF2-40B4-BE49-F238E27FC236}">
                <a16:creationId xmlns:a16="http://schemas.microsoft.com/office/drawing/2014/main" id="{8F5FF7ED-44A6-4DF5-A506-84436749B9AB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9" t="27703" r="22989" b="14888"/>
          <a:stretch/>
        </p:blipFill>
        <p:spPr>
          <a:xfrm>
            <a:off x="12464473" y="2295188"/>
            <a:ext cx="1469894" cy="1101858"/>
          </a:xfrm>
          <a:prstGeom prst="rect">
            <a:avLst/>
          </a:prstGeom>
        </p:spPr>
      </p:pic>
      <p:pic>
        <p:nvPicPr>
          <p:cNvPr id="156" name="Picture 155">
            <a:extLst>
              <a:ext uri="{FF2B5EF4-FFF2-40B4-BE49-F238E27FC236}">
                <a16:creationId xmlns:a16="http://schemas.microsoft.com/office/drawing/2014/main" id="{65BAD0ED-21F2-489B-8B56-8B8D6FA5356D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-1460119" y="3471412"/>
            <a:ext cx="619125" cy="1257300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10493B56-FCFB-4F6B-B5B8-F3EEC05FBCA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5255" y="4515940"/>
            <a:ext cx="1868636" cy="18686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899ACE33-DA53-42FC-8238-845823697F34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9" t="27703" r="22989" b="14888"/>
          <a:stretch/>
        </p:blipFill>
        <p:spPr>
          <a:xfrm>
            <a:off x="14470420" y="5424881"/>
            <a:ext cx="1469894" cy="1101858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A1800E1E-96E4-49A2-BB20-EC8967EB22EE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512" y="2835015"/>
            <a:ext cx="1276406" cy="1276406"/>
          </a:xfrm>
          <a:prstGeom prst="rect">
            <a:avLst/>
          </a:prstGeom>
        </p:spPr>
      </p:pic>
      <p:pic>
        <p:nvPicPr>
          <p:cNvPr id="165" name="Picture 164">
            <a:extLst>
              <a:ext uri="{FF2B5EF4-FFF2-40B4-BE49-F238E27FC236}">
                <a16:creationId xmlns:a16="http://schemas.microsoft.com/office/drawing/2014/main" id="{81C9AB2F-F898-497A-A34D-9658527FC5CF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9" t="27703" r="22989" b="14888"/>
          <a:stretch/>
        </p:blipFill>
        <p:spPr>
          <a:xfrm>
            <a:off x="12705996" y="3252818"/>
            <a:ext cx="1469894" cy="1101858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588363F2-3928-4E91-AE98-1EDF68C4A36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293" y="3547843"/>
            <a:ext cx="1276406" cy="1701875"/>
          </a:xfrm>
          <a:prstGeom prst="rect">
            <a:avLst/>
          </a:prstGeom>
        </p:spPr>
      </p:pic>
      <p:pic>
        <p:nvPicPr>
          <p:cNvPr id="166" name="Picture 165">
            <a:extLst>
              <a:ext uri="{FF2B5EF4-FFF2-40B4-BE49-F238E27FC236}">
                <a16:creationId xmlns:a16="http://schemas.microsoft.com/office/drawing/2014/main" id="{CBD952DA-993C-4270-84D7-6354A0ADC7B7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9" t="27703" r="22989" b="14888"/>
          <a:stretch/>
        </p:blipFill>
        <p:spPr>
          <a:xfrm>
            <a:off x="12763146" y="4298034"/>
            <a:ext cx="1469894" cy="1101858"/>
          </a:xfrm>
          <a:prstGeom prst="rect">
            <a:avLst/>
          </a:prstGeom>
        </p:spPr>
      </p:pic>
      <p:pic>
        <p:nvPicPr>
          <p:cNvPr id="72" name="dung">
            <a:hlinkClick r:id="" action="ppaction://media"/>
            <a:extLst>
              <a:ext uri="{FF2B5EF4-FFF2-40B4-BE49-F238E27FC236}">
                <a16:creationId xmlns:a16="http://schemas.microsoft.com/office/drawing/2014/main" id="{06620403-7D1C-47FA-8EEC-57FD809786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3078163" y="8134350"/>
            <a:ext cx="7281334" cy="4095750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5841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250" fill="hold"/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250" fill="hold"/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5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6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9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0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3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4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39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" presetClass="entr" presetSubtype="8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4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5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4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3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51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3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4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8" dur="500"/>
                                            <p:tgtEl>
                                              <p:spTgt spid="3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0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2" dur="12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63" dur="12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6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7" dur="500"/>
                                            <p:tgtEl>
                                              <p:spTgt spid="3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69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1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2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7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6" dur="500"/>
                                            <p:tgtEl>
                                              <p:spTgt spid="3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78" presetID="35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3.7037E-6 L -1.01198 -0.0088 " pathEditMode="relative" rAng="0" ptsTypes="AA">
                                          <p:cBhvr>
                                            <p:cTn id="79" dur="5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0599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3.7037E-7 L -0.95182 0.04028 " pathEditMode="relative" rAng="0" ptsTypes="AA">
                                          <p:cBhvr>
                                            <p:cTn id="81" dur="5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591" y="20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2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625 -4.44444E-6 L -0.91159 0.01227 " pathEditMode="relative" rAng="0" ptsTypes="AA">
                                          <p:cBhvr>
                                            <p:cTn id="83" dur="5000" fill="hold"/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5898" y="6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4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625 3.7037E-6 L -0.97942 0.01319 " pathEditMode="relative" rAng="0" ptsTypes="AA">
                                          <p:cBhvr>
                                            <p:cTn id="85" dur="5000" fill="hold"/>
                                            <p:tgtEl>
                                              <p:spTgt spid="3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9284" y="64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86" restart="whenNotActive" fill="hold" evtFilter="cancelBubble" nodeType="interactiveSeq">
                    <p:stCondLst>
                      <p:cond evt="onClick" delay="0">
                        <p:tgtEl>
                          <p:spTgt spid="30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7" fill="hold">
                          <p:stCondLst>
                            <p:cond delay="0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35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1198 -0.0088 L -1.18724 -0.00579 " pathEditMode="relative" rAng="0" ptsTypes="AA">
                                          <p:cBhvr>
                                            <p:cTn id="90" dur="2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763" y="13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1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4.07407E-6 L -0.25 4.07407E-6 " pathEditMode="relative" rAng="0" ptsTypes="AA">
                                          <p:cBhvr>
                                            <p:cTn id="92" dur="2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50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9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1"/>
                      </p:tgtEl>
                    </p:cond>
                  </p:nextCondLst>
                </p:seq>
                <p:seq concurrent="1" nextAc="seek">
                  <p:cTn id="96" restart="whenNotActive" fill="hold" evtFilter="cancelBubble" nodeType="interactiveSeq">
                    <p:stCondLst>
                      <p:cond evt="onClick" delay="0">
                        <p:tgtEl>
                          <p:spTgt spid="30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7" fill="hold">
                          <p:stCondLst>
                            <p:cond delay="0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35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95182 0.04028 L -1.19778 0.03727 " pathEditMode="relative" rAng="0" ptsTypes="AA">
                                          <p:cBhvr>
                                            <p:cTn id="100" dur="2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305" y="-16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1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1.48148E-6 L -0.25 -1.48148E-6 " pathEditMode="relative" rAng="0" ptsTypes="AA">
                                          <p:cBhvr>
                                            <p:cTn id="102" dur="2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50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2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Click" delay="0">
                        <p:tgtEl>
                          <p:spTgt spid="30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35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91159 0.01227 L -1.19661 0.00649 " pathEditMode="relative" rAng="0" ptsTypes="AA">
                                          <p:cBhvr>
                                            <p:cTn id="110" dur="2000" fill="hold"/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258" y="-30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1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0833E-6 4.81481E-6 L -0.25 4.81481E-6 " pathEditMode="relative" rAng="0" ptsTypes="AA">
                                          <p:cBhvr>
                                            <p:cTn id="112" dur="2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50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1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3"/>
                      </p:tgtEl>
                    </p:cond>
                  </p:nextCondLst>
                </p:seq>
                <p:seq concurrent="1" nextAc="seek">
                  <p:cTn id="116" restart="whenNotActive" fill="hold" evtFilter="cancelBubble" nodeType="interactiveSeq">
                    <p:stCondLst>
                      <p:cond evt="onClick" delay="0">
                        <p:tgtEl>
                          <p:spTgt spid="30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7" fill="hold">
                          <p:stCondLst>
                            <p:cond delay="0"/>
                          </p:stCondLst>
                          <p:childTnLst>
                            <p:par>
                              <p:cTn id="1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9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2.22222E-6 L -1.66667E-6 -0.90694 " pathEditMode="relative" rAng="0" ptsTypes="AA">
                                          <p:cBhvr>
                                            <p:cTn id="120" dur="2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4534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22" presetID="2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123" dur="1" fill="hold"/>
                                            <p:tgtEl>
                                              <p:spTgt spid="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4" presetID="10" presetClass="exit" presetSubtype="0" fill="hold" nodeType="withEffect">
                                      <p:stCondLst>
                                        <p:cond delay="20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5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12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8" fill="hold">
                                <p:stCondLst>
                                  <p:cond delay="22500"/>
                                </p:stCondLst>
                                <p:childTnLst>
                                  <p:par>
                                    <p:cTn id="129" presetID="1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1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3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6" dur="500"/>
                                            <p:tgtEl>
                                              <p:spTgt spid="30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4"/>
                      </p:tgtEl>
                    </p:cond>
                  </p:nextCondLst>
                </p:seq>
                <p:video>
                  <p:cMediaNode vol="80000">
                    <p:cTn id="138" fill="hold" display="0">
                      <p:stCondLst>
                        <p:cond delay="indefinite"/>
                      </p:stCondLst>
                    </p:cTn>
                    <p:tgtEl>
                      <p:spTgt spid="72"/>
                    </p:tgtEl>
                  </p:cMediaNode>
                </p:video>
              </p:childTnLst>
            </p:cTn>
          </p:par>
        </p:tnLst>
        <p:bldLst>
          <p:bldP spid="3" grpId="0" animBg="1"/>
          <p:bldP spid="301" grpId="0" animBg="1"/>
          <p:bldP spid="302" grpId="0" animBg="1"/>
          <p:bldP spid="303" grpId="0" animBg="1"/>
          <p:bldP spid="304" grpId="0" animBg="1"/>
          <p:bldP spid="5" grpId="0" animBg="1"/>
          <p:bldP spid="5" grpId="1" animBg="1"/>
          <p:bldP spid="305" grpId="0" animBg="1"/>
          <p:bldP spid="305" grpId="1" animBg="1"/>
          <p:bldP spid="306" grpId="0" animBg="1"/>
          <p:bldP spid="30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39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4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3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51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8" dur="500"/>
                                            <p:tgtEl>
                                              <p:spTgt spid="3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12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2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6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7" dur="500"/>
                                            <p:tgtEl>
                                              <p:spTgt spid="3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6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7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6" dur="500"/>
                                            <p:tgtEl>
                                              <p:spTgt spid="3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78" presetID="35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3.7037E-6 L -1.01198 -0.0088 " pathEditMode="relative" rAng="0" ptsTypes="AA">
                                          <p:cBhvr>
                                            <p:cTn id="79" dur="5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0599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3.7037E-7 L -0.95182 0.04028 " pathEditMode="relative" rAng="0" ptsTypes="AA">
                                          <p:cBhvr>
                                            <p:cTn id="81" dur="5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591" y="20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2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625 -4.44444E-6 L -0.91159 0.01227 " pathEditMode="relative" rAng="0" ptsTypes="AA">
                                          <p:cBhvr>
                                            <p:cTn id="83" dur="5000" fill="hold"/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5898" y="6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4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625 3.7037E-6 L -0.97942 0.01319 " pathEditMode="relative" rAng="0" ptsTypes="AA">
                                          <p:cBhvr>
                                            <p:cTn id="85" dur="5000" fill="hold"/>
                                            <p:tgtEl>
                                              <p:spTgt spid="3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9284" y="64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86" restart="whenNotActive" fill="hold" evtFilter="cancelBubble" nodeType="interactiveSeq">
                    <p:stCondLst>
                      <p:cond evt="onClick" delay="0">
                        <p:tgtEl>
                          <p:spTgt spid="30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7" fill="hold">
                          <p:stCondLst>
                            <p:cond delay="0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35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1198 -0.0088 L -1.18724 -0.00579 " pathEditMode="relative" rAng="0" ptsTypes="AA">
                                          <p:cBhvr>
                                            <p:cTn id="90" dur="2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763" y="13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1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4.07407E-6 L -0.25 4.07407E-6 " pathEditMode="relative" rAng="0" ptsTypes="AA">
                                          <p:cBhvr>
                                            <p:cTn id="92" dur="2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50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9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1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1"/>
                      </p:tgtEl>
                    </p:cond>
                  </p:nextCondLst>
                </p:seq>
                <p:seq concurrent="1" nextAc="seek">
                  <p:cTn id="96" restart="whenNotActive" fill="hold" evtFilter="cancelBubble" nodeType="interactiveSeq">
                    <p:stCondLst>
                      <p:cond evt="onClick" delay="0">
                        <p:tgtEl>
                          <p:spTgt spid="30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7" fill="hold">
                          <p:stCondLst>
                            <p:cond delay="0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35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95182 0.04028 L -1.19778 0.03727 " pathEditMode="relative" rAng="0" ptsTypes="AA">
                                          <p:cBhvr>
                                            <p:cTn id="100" dur="2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305" y="-16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1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1.48148E-6 L -0.25 -1.48148E-6 " pathEditMode="relative" rAng="0" ptsTypes="AA">
                                          <p:cBhvr>
                                            <p:cTn id="102" dur="2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50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1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2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Click" delay="0">
                        <p:tgtEl>
                          <p:spTgt spid="30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35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91159 0.01227 L -1.19661 0.00649 " pathEditMode="relative" rAng="0" ptsTypes="AA">
                                          <p:cBhvr>
                                            <p:cTn id="110" dur="2000" fill="hold"/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258" y="-30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1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0833E-6 4.81481E-6 L -0.25 4.81481E-6 " pathEditMode="relative" rAng="0" ptsTypes="AA">
                                          <p:cBhvr>
                                            <p:cTn id="112" dur="2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50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1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1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3"/>
                      </p:tgtEl>
                    </p:cond>
                  </p:nextCondLst>
                </p:seq>
                <p:seq concurrent="1" nextAc="seek">
                  <p:cTn id="116" restart="whenNotActive" fill="hold" evtFilter="cancelBubble" nodeType="interactiveSeq">
                    <p:stCondLst>
                      <p:cond evt="onClick" delay="0">
                        <p:tgtEl>
                          <p:spTgt spid="30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7" fill="hold">
                          <p:stCondLst>
                            <p:cond delay="0"/>
                          </p:stCondLst>
                          <p:childTnLst>
                            <p:par>
                              <p:cTn id="1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9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2.22222E-6 L -1.66667E-6 -0.90694 " pathEditMode="relative" rAng="0" ptsTypes="AA">
                                          <p:cBhvr>
                                            <p:cTn id="120" dur="2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4534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22" presetID="2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123" dur="1" fill="hold"/>
                                            <p:tgtEl>
                                              <p:spTgt spid="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4" presetID="10" presetClass="exit" presetSubtype="0" fill="hold" nodeType="withEffect">
                                      <p:stCondLst>
                                        <p:cond delay="20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5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12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8" fill="hold">
                                <p:stCondLst>
                                  <p:cond delay="22500"/>
                                </p:stCondLst>
                                <p:childTnLst>
                                  <p:par>
                                    <p:cTn id="129" presetID="1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1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3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6" dur="500"/>
                                            <p:tgtEl>
                                              <p:spTgt spid="30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4"/>
                      </p:tgtEl>
                    </p:cond>
                  </p:nextCondLst>
                </p:seq>
                <p:video>
                  <p:cMediaNode vol="80000">
                    <p:cTn id="138" fill="hold" display="0">
                      <p:stCondLst>
                        <p:cond delay="indefinite"/>
                      </p:stCondLst>
                    </p:cTn>
                    <p:tgtEl>
                      <p:spTgt spid="72"/>
                    </p:tgtEl>
                  </p:cMediaNode>
                </p:video>
              </p:childTnLst>
            </p:cTn>
          </p:par>
        </p:tnLst>
        <p:bldLst>
          <p:bldP spid="3" grpId="0" animBg="1"/>
          <p:bldP spid="301" grpId="0" animBg="1"/>
          <p:bldP spid="302" grpId="0" animBg="1"/>
          <p:bldP spid="303" grpId="0" animBg="1"/>
          <p:bldP spid="304" grpId="0" animBg="1"/>
          <p:bldP spid="5" grpId="0" animBg="1"/>
          <p:bldP spid="5" grpId="1" animBg="1"/>
          <p:bldP spid="305" grpId="0" animBg="1"/>
          <p:bldP spid="305" grpId="1" animBg="1"/>
          <p:bldP spid="306" grpId="0" animBg="1"/>
          <p:bldP spid="306" grpId="1" animBg="1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0F6DAA-0F56-45A5-8D28-F08FA2A7C8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1862" y="4667251"/>
            <a:ext cx="12391012" cy="22479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B5BA0F2-DA95-49C8-B05E-7317B9BCBF18}"/>
              </a:ext>
            </a:extLst>
          </p:cNvPr>
          <p:cNvGrpSpPr/>
          <p:nvPr/>
        </p:nvGrpSpPr>
        <p:grpSpPr>
          <a:xfrm>
            <a:off x="-1577780" y="-156955"/>
            <a:ext cx="4630877" cy="2466168"/>
            <a:chOff x="-1577780" y="-156955"/>
            <a:chExt cx="4630877" cy="2466168"/>
          </a:xfrm>
        </p:grpSpPr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0F2312FF-804F-4D16-A062-EFD72C1AFBDA}"/>
                </a:ext>
              </a:extLst>
            </p:cNvPr>
            <p:cNvSpPr/>
            <p:nvPr/>
          </p:nvSpPr>
          <p:spPr>
            <a:xfrm flipH="1">
              <a:off x="-1577780" y="-156955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3FF6ACA-5872-42A9-9449-0A26CF89B099}"/>
                </a:ext>
              </a:extLst>
            </p:cNvPr>
            <p:cNvSpPr/>
            <p:nvPr/>
          </p:nvSpPr>
          <p:spPr>
            <a:xfrm>
              <a:off x="2251867" y="99714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: Rounded Corners 141">
              <a:extLst>
                <a:ext uri="{FF2B5EF4-FFF2-40B4-BE49-F238E27FC236}">
                  <a16:creationId xmlns:a16="http://schemas.microsoft.com/office/drawing/2014/main" id="{A02ACBE4-C21A-4E22-931B-9E4A7AD0A08A}"/>
                </a:ext>
              </a:extLst>
            </p:cNvPr>
            <p:cNvSpPr/>
            <p:nvPr/>
          </p:nvSpPr>
          <p:spPr>
            <a:xfrm>
              <a:off x="2024025" y="1200087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: Rounded Corners 143">
              <a:extLst>
                <a:ext uri="{FF2B5EF4-FFF2-40B4-BE49-F238E27FC236}">
                  <a16:creationId xmlns:a16="http://schemas.microsoft.com/office/drawing/2014/main" id="{94D704A4-5FCD-4A88-99EC-14C583FB6BF7}"/>
                </a:ext>
              </a:extLst>
            </p:cNvPr>
            <p:cNvSpPr/>
            <p:nvPr/>
          </p:nvSpPr>
          <p:spPr>
            <a:xfrm>
              <a:off x="2532189" y="11971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: Rounded Corners 144">
              <a:extLst>
                <a:ext uri="{FF2B5EF4-FFF2-40B4-BE49-F238E27FC236}">
                  <a16:creationId xmlns:a16="http://schemas.microsoft.com/office/drawing/2014/main" id="{2A2CDF23-51D4-43F6-87DC-4E4BF8DCCA74}"/>
                </a:ext>
              </a:extLst>
            </p:cNvPr>
            <p:cNvSpPr/>
            <p:nvPr/>
          </p:nvSpPr>
          <p:spPr>
            <a:xfrm>
              <a:off x="-509925" y="907923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: Rounded Corners 145">
              <a:extLst>
                <a:ext uri="{FF2B5EF4-FFF2-40B4-BE49-F238E27FC236}">
                  <a16:creationId xmlns:a16="http://schemas.microsoft.com/office/drawing/2014/main" id="{471867F7-2C47-4069-8DDE-15C16A7D79BB}"/>
                </a:ext>
              </a:extLst>
            </p:cNvPr>
            <p:cNvSpPr/>
            <p:nvPr/>
          </p:nvSpPr>
          <p:spPr>
            <a:xfrm>
              <a:off x="-737767" y="11108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: Rounded Corners 146">
              <a:extLst>
                <a:ext uri="{FF2B5EF4-FFF2-40B4-BE49-F238E27FC236}">
                  <a16:creationId xmlns:a16="http://schemas.microsoft.com/office/drawing/2014/main" id="{72FCC2DD-2102-41A3-BCFE-79CD30825CB5}"/>
                </a:ext>
              </a:extLst>
            </p:cNvPr>
            <p:cNvSpPr/>
            <p:nvPr/>
          </p:nvSpPr>
          <p:spPr>
            <a:xfrm>
              <a:off x="-229603" y="110794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: Rounded Corners 147">
              <a:extLst>
                <a:ext uri="{FF2B5EF4-FFF2-40B4-BE49-F238E27FC236}">
                  <a16:creationId xmlns:a16="http://schemas.microsoft.com/office/drawing/2014/main" id="{D9BA3CD8-B4BA-42B5-8EB7-B4B5AC2D4F10}"/>
                </a:ext>
              </a:extLst>
            </p:cNvPr>
            <p:cNvSpPr/>
            <p:nvPr/>
          </p:nvSpPr>
          <p:spPr>
            <a:xfrm>
              <a:off x="-205438" y="6866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: Rounded Corners 148">
              <a:extLst>
                <a:ext uri="{FF2B5EF4-FFF2-40B4-BE49-F238E27FC236}">
                  <a16:creationId xmlns:a16="http://schemas.microsoft.com/office/drawing/2014/main" id="{0977D075-8886-4F13-90C3-3D0E45EFF841}"/>
                </a:ext>
              </a:extLst>
            </p:cNvPr>
            <p:cNvSpPr/>
            <p:nvPr/>
          </p:nvSpPr>
          <p:spPr>
            <a:xfrm>
              <a:off x="1579437" y="29204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: Rounded Corners 149">
              <a:extLst>
                <a:ext uri="{FF2B5EF4-FFF2-40B4-BE49-F238E27FC236}">
                  <a16:creationId xmlns:a16="http://schemas.microsoft.com/office/drawing/2014/main" id="{BEF26BBC-1FA9-4DAA-BCEC-716CB44164EF}"/>
                </a:ext>
              </a:extLst>
            </p:cNvPr>
            <p:cNvSpPr/>
            <p:nvPr/>
          </p:nvSpPr>
          <p:spPr>
            <a:xfrm>
              <a:off x="1394854" y="522521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: Rounded Corners 150">
              <a:extLst>
                <a:ext uri="{FF2B5EF4-FFF2-40B4-BE49-F238E27FC236}">
                  <a16:creationId xmlns:a16="http://schemas.microsoft.com/office/drawing/2014/main" id="{93F1BAF8-5FC7-480E-9CBE-D32B3A82CA97}"/>
                </a:ext>
              </a:extLst>
            </p:cNvPr>
            <p:cNvSpPr/>
            <p:nvPr/>
          </p:nvSpPr>
          <p:spPr>
            <a:xfrm>
              <a:off x="1354116" y="72849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: Rounded Corners 151">
              <a:extLst>
                <a:ext uri="{FF2B5EF4-FFF2-40B4-BE49-F238E27FC236}">
                  <a16:creationId xmlns:a16="http://schemas.microsoft.com/office/drawing/2014/main" id="{EB7B75E5-01D6-4B18-BF46-28CDFB5868D0}"/>
                </a:ext>
              </a:extLst>
            </p:cNvPr>
            <p:cNvSpPr/>
            <p:nvPr/>
          </p:nvSpPr>
          <p:spPr>
            <a:xfrm>
              <a:off x="934820" y="-8870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: Rounded Corners 152">
              <a:extLst>
                <a:ext uri="{FF2B5EF4-FFF2-40B4-BE49-F238E27FC236}">
                  <a16:creationId xmlns:a16="http://schemas.microsoft.com/office/drawing/2014/main" id="{62003E42-1389-4815-85C9-64A36E71DDF6}"/>
                </a:ext>
              </a:extLst>
            </p:cNvPr>
            <p:cNvSpPr/>
            <p:nvPr/>
          </p:nvSpPr>
          <p:spPr>
            <a:xfrm>
              <a:off x="1120059" y="275862"/>
              <a:ext cx="251528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: Rounded Corners 153">
              <a:extLst>
                <a:ext uri="{FF2B5EF4-FFF2-40B4-BE49-F238E27FC236}">
                  <a16:creationId xmlns:a16="http://schemas.microsoft.com/office/drawing/2014/main" id="{BA8ED20F-4097-4BB8-BF56-BD69C70D72E3}"/>
                </a:ext>
              </a:extLst>
            </p:cNvPr>
            <p:cNvSpPr/>
            <p:nvPr/>
          </p:nvSpPr>
          <p:spPr>
            <a:xfrm>
              <a:off x="346916" y="17098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: Rounded Corners 154">
              <a:extLst>
                <a:ext uri="{FF2B5EF4-FFF2-40B4-BE49-F238E27FC236}">
                  <a16:creationId xmlns:a16="http://schemas.microsoft.com/office/drawing/2014/main" id="{F4CDFE4F-1E6A-43C7-9CFB-EE557186515A}"/>
                </a:ext>
              </a:extLst>
            </p:cNvPr>
            <p:cNvSpPr/>
            <p:nvPr/>
          </p:nvSpPr>
          <p:spPr>
            <a:xfrm>
              <a:off x="149093" y="434077"/>
              <a:ext cx="278915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1" name="Picture 300">
            <a:extLst>
              <a:ext uri="{FF2B5EF4-FFF2-40B4-BE49-F238E27FC236}">
                <a16:creationId xmlns:a16="http://schemas.microsoft.com/office/drawing/2014/main" id="{A95E4EFF-B7D7-4B2A-B914-24E9510A38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904" y="1946770"/>
            <a:ext cx="2621507" cy="323116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5523F6B-1CE2-45F3-95CF-95C9FD1D6142}"/>
              </a:ext>
            </a:extLst>
          </p:cNvPr>
          <p:cNvGrpSpPr/>
          <p:nvPr/>
        </p:nvGrpSpPr>
        <p:grpSpPr>
          <a:xfrm>
            <a:off x="8519345" y="534144"/>
            <a:ext cx="4630877" cy="2530929"/>
            <a:chOff x="8519345" y="534144"/>
            <a:chExt cx="4630877" cy="2530929"/>
          </a:xfrm>
        </p:grpSpPr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4DA332DD-40E0-49B3-A15B-EEBB1446FD6D}"/>
                </a:ext>
              </a:extLst>
            </p:cNvPr>
            <p:cNvSpPr/>
            <p:nvPr/>
          </p:nvSpPr>
          <p:spPr>
            <a:xfrm>
              <a:off x="8519345" y="534144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4" name="Rectangle: Rounded Corners 133">
              <a:extLst>
                <a:ext uri="{FF2B5EF4-FFF2-40B4-BE49-F238E27FC236}">
                  <a16:creationId xmlns:a16="http://schemas.microsoft.com/office/drawing/2014/main" id="{4B082588-2A9D-42B0-8A24-71FBB7E708AD}"/>
                </a:ext>
              </a:extLst>
            </p:cNvPr>
            <p:cNvSpPr/>
            <p:nvPr/>
          </p:nvSpPr>
          <p:spPr>
            <a:xfrm>
              <a:off x="11580038" y="145788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: Rounded Corners 134">
              <a:extLst>
                <a:ext uri="{FF2B5EF4-FFF2-40B4-BE49-F238E27FC236}">
                  <a16:creationId xmlns:a16="http://schemas.microsoft.com/office/drawing/2014/main" id="{7586A869-DAE9-4685-8C53-716F29702727}"/>
                </a:ext>
              </a:extLst>
            </p:cNvPr>
            <p:cNvSpPr/>
            <p:nvPr/>
          </p:nvSpPr>
          <p:spPr>
            <a:xfrm>
              <a:off x="11822983" y="1657162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: Rounded Corners 135">
              <a:extLst>
                <a:ext uri="{FF2B5EF4-FFF2-40B4-BE49-F238E27FC236}">
                  <a16:creationId xmlns:a16="http://schemas.microsoft.com/office/drawing/2014/main" id="{1AA36A32-8A6A-4590-A646-FA3C87AC3AF6}"/>
                </a:ext>
              </a:extLst>
            </p:cNvPr>
            <p:cNvSpPr/>
            <p:nvPr/>
          </p:nvSpPr>
          <p:spPr>
            <a:xfrm>
              <a:off x="12109856" y="1839358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: Rounded Corners 129">
              <a:extLst>
                <a:ext uri="{FF2B5EF4-FFF2-40B4-BE49-F238E27FC236}">
                  <a16:creationId xmlns:a16="http://schemas.microsoft.com/office/drawing/2014/main" id="{891DB163-824F-462D-879D-C713200DB705}"/>
                </a:ext>
              </a:extLst>
            </p:cNvPr>
            <p:cNvSpPr/>
            <p:nvPr/>
          </p:nvSpPr>
          <p:spPr>
            <a:xfrm>
              <a:off x="9359200" y="180232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: Rounded Corners 130">
              <a:extLst>
                <a:ext uri="{FF2B5EF4-FFF2-40B4-BE49-F238E27FC236}">
                  <a16:creationId xmlns:a16="http://schemas.microsoft.com/office/drawing/2014/main" id="{2861BEE5-8223-45B8-83B5-7A2682FA3CE5}"/>
                </a:ext>
              </a:extLst>
            </p:cNvPr>
            <p:cNvSpPr/>
            <p:nvPr/>
          </p:nvSpPr>
          <p:spPr>
            <a:xfrm>
              <a:off x="9643481" y="201432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: Rounded Corners 131">
              <a:extLst>
                <a:ext uri="{FF2B5EF4-FFF2-40B4-BE49-F238E27FC236}">
                  <a16:creationId xmlns:a16="http://schemas.microsoft.com/office/drawing/2014/main" id="{7867B74E-F7E6-4B50-A47E-995D9C122C0F}"/>
                </a:ext>
              </a:extLst>
            </p:cNvPr>
            <p:cNvSpPr/>
            <p:nvPr/>
          </p:nvSpPr>
          <p:spPr>
            <a:xfrm>
              <a:off x="9652820" y="157037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: Rounded Corners 136">
              <a:extLst>
                <a:ext uri="{FF2B5EF4-FFF2-40B4-BE49-F238E27FC236}">
                  <a16:creationId xmlns:a16="http://schemas.microsoft.com/office/drawing/2014/main" id="{60326041-3A28-4DBA-A58A-385367ABA018}"/>
                </a:ext>
              </a:extLst>
            </p:cNvPr>
            <p:cNvSpPr/>
            <p:nvPr/>
          </p:nvSpPr>
          <p:spPr>
            <a:xfrm>
              <a:off x="9958481" y="136352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: Rounded Corners 137">
              <a:extLst>
                <a:ext uri="{FF2B5EF4-FFF2-40B4-BE49-F238E27FC236}">
                  <a16:creationId xmlns:a16="http://schemas.microsoft.com/office/drawing/2014/main" id="{8820A914-E60A-4303-B865-CFD5503B5A6C}"/>
                </a:ext>
              </a:extLst>
            </p:cNvPr>
            <p:cNvSpPr/>
            <p:nvPr/>
          </p:nvSpPr>
          <p:spPr>
            <a:xfrm>
              <a:off x="11380759" y="65288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: Rounded Corners 138">
              <a:extLst>
                <a:ext uri="{FF2B5EF4-FFF2-40B4-BE49-F238E27FC236}">
                  <a16:creationId xmlns:a16="http://schemas.microsoft.com/office/drawing/2014/main" id="{E2870B69-1B3A-4AAA-9E47-7840F92BE949}"/>
                </a:ext>
              </a:extLst>
            </p:cNvPr>
            <p:cNvSpPr/>
            <p:nvPr/>
          </p:nvSpPr>
          <p:spPr>
            <a:xfrm>
              <a:off x="11676475" y="88297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: Rounded Corners 139">
              <a:extLst>
                <a:ext uri="{FF2B5EF4-FFF2-40B4-BE49-F238E27FC236}">
                  <a16:creationId xmlns:a16="http://schemas.microsoft.com/office/drawing/2014/main" id="{A974832C-3CB2-42DB-A462-7DDEDE24AACC}"/>
                </a:ext>
              </a:extLst>
            </p:cNvPr>
            <p:cNvSpPr/>
            <p:nvPr/>
          </p:nvSpPr>
          <p:spPr>
            <a:xfrm>
              <a:off x="10300902" y="2774612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: Rounded Corners 140">
              <a:extLst>
                <a:ext uri="{FF2B5EF4-FFF2-40B4-BE49-F238E27FC236}">
                  <a16:creationId xmlns:a16="http://schemas.microsoft.com/office/drawing/2014/main" id="{0E20D375-0B96-48BA-AAC5-C6B0DAEC0E2F}"/>
                </a:ext>
              </a:extLst>
            </p:cNvPr>
            <p:cNvSpPr/>
            <p:nvPr/>
          </p:nvSpPr>
          <p:spPr>
            <a:xfrm>
              <a:off x="12071676" y="27305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: Rounded Corners 142">
              <a:extLst>
                <a:ext uri="{FF2B5EF4-FFF2-40B4-BE49-F238E27FC236}">
                  <a16:creationId xmlns:a16="http://schemas.microsoft.com/office/drawing/2014/main" id="{F996C6F1-7D25-470C-8F20-D34B5F5F184D}"/>
                </a:ext>
              </a:extLst>
            </p:cNvPr>
            <p:cNvSpPr/>
            <p:nvPr/>
          </p:nvSpPr>
          <p:spPr>
            <a:xfrm>
              <a:off x="11843834" y="293350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38" name="Picture 1037">
            <a:extLst>
              <a:ext uri="{FF2B5EF4-FFF2-40B4-BE49-F238E27FC236}">
                <a16:creationId xmlns:a16="http://schemas.microsoft.com/office/drawing/2014/main" id="{5113CF94-B456-4BBE-BC2C-70F9FFFBD4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1587" y="1169515"/>
            <a:ext cx="892073" cy="7916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EB09AB-D66B-4859-9B25-22807377CC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59" y="1198238"/>
            <a:ext cx="1021889" cy="7542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091812-9937-4455-BAA4-ACB2812A4A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25" y="824626"/>
            <a:ext cx="1207757" cy="1128125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EDBB4570-4621-4D1D-A29A-04BB3AE9C041}"/>
              </a:ext>
            </a:extLst>
          </p:cNvPr>
          <p:cNvGrpSpPr/>
          <p:nvPr/>
        </p:nvGrpSpPr>
        <p:grpSpPr>
          <a:xfrm rot="21021493">
            <a:off x="-60242" y="-1237361"/>
            <a:ext cx="12465500" cy="7752810"/>
            <a:chOff x="1218581" y="-894810"/>
            <a:chExt cx="8542981" cy="7752810"/>
          </a:xfrm>
        </p:grpSpPr>
        <p:sp>
          <p:nvSpPr>
            <p:cNvPr id="1029" name="Isosceles Triangle 1028">
              <a:extLst>
                <a:ext uri="{FF2B5EF4-FFF2-40B4-BE49-F238E27FC236}">
                  <a16:creationId xmlns:a16="http://schemas.microsoft.com/office/drawing/2014/main" id="{E293290E-9C81-4E4B-8B19-872EB5485AF2}"/>
                </a:ext>
              </a:extLst>
            </p:cNvPr>
            <p:cNvSpPr/>
            <p:nvPr/>
          </p:nvSpPr>
          <p:spPr>
            <a:xfrm>
              <a:off x="1218581" y="391012"/>
              <a:ext cx="8542981" cy="6466988"/>
            </a:xfrm>
            <a:prstGeom prst="triangle">
              <a:avLst/>
            </a:prstGeom>
            <a:gradFill>
              <a:gsLst>
                <a:gs pos="35000">
                  <a:srgbClr val="FFFF00">
                    <a:alpha val="22000"/>
                  </a:srgbClr>
                </a:gs>
                <a:gs pos="77000">
                  <a:schemeClr val="bg1"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E86DCBDA-B2C4-4F17-B959-DC4A9986CDEF}"/>
                </a:ext>
              </a:extLst>
            </p:cNvPr>
            <p:cNvGrpSpPr/>
            <p:nvPr/>
          </p:nvGrpSpPr>
          <p:grpSpPr>
            <a:xfrm>
              <a:off x="5166233" y="-894810"/>
              <a:ext cx="685863" cy="1864193"/>
              <a:chOff x="8038600" y="0"/>
              <a:chExt cx="875555" cy="2379778"/>
            </a:xfrm>
          </p:grpSpPr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EC3D622D-5BAA-476A-9E03-FDF530319747}"/>
                  </a:ext>
                </a:extLst>
              </p:cNvPr>
              <p:cNvSpPr/>
              <p:nvPr/>
            </p:nvSpPr>
            <p:spPr>
              <a:xfrm>
                <a:off x="8214306" y="1927195"/>
                <a:ext cx="524140" cy="452583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72FE124E-0AD8-45F9-BEAF-DC4ED7736FC3}"/>
                  </a:ext>
                </a:extLst>
              </p:cNvPr>
              <p:cNvGrpSpPr/>
              <p:nvPr/>
            </p:nvGrpSpPr>
            <p:grpSpPr>
              <a:xfrm>
                <a:off x="8038600" y="0"/>
                <a:ext cx="875555" cy="2269471"/>
                <a:chOff x="8038600" y="0"/>
                <a:chExt cx="875555" cy="2269471"/>
              </a:xfrm>
            </p:grpSpPr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75FC2B13-D746-4033-A451-5D7CFA1418DE}"/>
                    </a:ext>
                  </a:extLst>
                </p:cNvPr>
                <p:cNvCxnSpPr/>
                <p:nvPr/>
              </p:nvCxnSpPr>
              <p:spPr>
                <a:xfrm flipV="1">
                  <a:off x="8480586" y="0"/>
                  <a:ext cx="0" cy="1641446"/>
                </a:xfrm>
                <a:prstGeom prst="line">
                  <a:avLst/>
                </a:prstGeom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8BEA1791-5BC4-482C-B58A-3CB6351AADC0}"/>
                    </a:ext>
                  </a:extLst>
                </p:cNvPr>
                <p:cNvSpPr/>
                <p:nvPr/>
              </p:nvSpPr>
              <p:spPr>
                <a:xfrm>
                  <a:off x="8038600" y="1509081"/>
                  <a:ext cx="875555" cy="760390"/>
                </a:xfrm>
                <a:custGeom>
                  <a:avLst/>
                  <a:gdLst>
                    <a:gd name="connsiteX0" fmla="*/ 594703 w 1189408"/>
                    <a:gd name="connsiteY0" fmla="*/ 0 h 1133069"/>
                    <a:gd name="connsiteX1" fmla="*/ 783597 w 1189408"/>
                    <a:gd name="connsiteY1" fmla="*/ 213732 h 1133069"/>
                    <a:gd name="connsiteX2" fmla="*/ 780836 w 1189408"/>
                    <a:gd name="connsiteY2" fmla="*/ 244717 h 1133069"/>
                    <a:gd name="connsiteX3" fmla="*/ 826190 w 1189408"/>
                    <a:gd name="connsiteY3" fmla="*/ 261806 h 1133069"/>
                    <a:gd name="connsiteX4" fmla="*/ 1189408 w 1189408"/>
                    <a:gd name="connsiteY4" fmla="*/ 926971 h 1133069"/>
                    <a:gd name="connsiteX5" fmla="*/ 1177326 w 1189408"/>
                    <a:gd name="connsiteY5" fmla="*/ 1072458 h 1133069"/>
                    <a:gd name="connsiteX6" fmla="*/ 1161826 w 1189408"/>
                    <a:gd name="connsiteY6" fmla="*/ 1133069 h 1133069"/>
                    <a:gd name="connsiteX7" fmla="*/ 27582 w 1189408"/>
                    <a:gd name="connsiteY7" fmla="*/ 1133069 h 1133069"/>
                    <a:gd name="connsiteX8" fmla="*/ 12082 w 1189408"/>
                    <a:gd name="connsiteY8" fmla="*/ 1072458 h 1133069"/>
                    <a:gd name="connsiteX9" fmla="*/ 0 w 1189408"/>
                    <a:gd name="connsiteY9" fmla="*/ 926971 h 1133069"/>
                    <a:gd name="connsiteX10" fmla="*/ 363218 w 1189408"/>
                    <a:gd name="connsiteY10" fmla="*/ 261806 h 1133069"/>
                    <a:gd name="connsiteX11" fmla="*/ 408571 w 1189408"/>
                    <a:gd name="connsiteY11" fmla="*/ 244717 h 1133069"/>
                    <a:gd name="connsiteX12" fmla="*/ 405810 w 1189408"/>
                    <a:gd name="connsiteY12" fmla="*/ 213732 h 1133069"/>
                    <a:gd name="connsiteX13" fmla="*/ 594703 w 1189408"/>
                    <a:gd name="connsiteY13" fmla="*/ 0 h 1133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89408" h="1133069">
                      <a:moveTo>
                        <a:pt x="594703" y="0"/>
                      </a:moveTo>
                      <a:cubicBezTo>
                        <a:pt x="699027" y="0"/>
                        <a:pt x="783597" y="95691"/>
                        <a:pt x="783597" y="213732"/>
                      </a:cubicBezTo>
                      <a:lnTo>
                        <a:pt x="780836" y="244717"/>
                      </a:lnTo>
                      <a:lnTo>
                        <a:pt x="826190" y="261806"/>
                      </a:lnTo>
                      <a:cubicBezTo>
                        <a:pt x="1039638" y="371396"/>
                        <a:pt x="1189408" y="627952"/>
                        <a:pt x="1189408" y="926971"/>
                      </a:cubicBezTo>
                      <a:cubicBezTo>
                        <a:pt x="1189408" y="976807"/>
                        <a:pt x="1185248" y="1025464"/>
                        <a:pt x="1177326" y="1072458"/>
                      </a:cubicBezTo>
                      <a:lnTo>
                        <a:pt x="1161826" y="1133069"/>
                      </a:lnTo>
                      <a:lnTo>
                        <a:pt x="27582" y="1133069"/>
                      </a:lnTo>
                      <a:lnTo>
                        <a:pt x="12082" y="1072458"/>
                      </a:lnTo>
                      <a:cubicBezTo>
                        <a:pt x="4160" y="1025464"/>
                        <a:pt x="0" y="976807"/>
                        <a:pt x="0" y="926971"/>
                      </a:cubicBezTo>
                      <a:cubicBezTo>
                        <a:pt x="0" y="627952"/>
                        <a:pt x="149770" y="371396"/>
                        <a:pt x="363218" y="261806"/>
                      </a:cubicBezTo>
                      <a:lnTo>
                        <a:pt x="408571" y="244717"/>
                      </a:lnTo>
                      <a:lnTo>
                        <a:pt x="405810" y="213732"/>
                      </a:lnTo>
                      <a:cubicBezTo>
                        <a:pt x="405810" y="95691"/>
                        <a:pt x="490380" y="0"/>
                        <a:pt x="594703" y="0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027" name="Group 1026">
            <a:extLst>
              <a:ext uri="{FF2B5EF4-FFF2-40B4-BE49-F238E27FC236}">
                <a16:creationId xmlns:a16="http://schemas.microsoft.com/office/drawing/2014/main" id="{AFB81F09-42EB-4086-8124-0FDC7024A7F3}"/>
              </a:ext>
            </a:extLst>
          </p:cNvPr>
          <p:cNvGrpSpPr/>
          <p:nvPr/>
        </p:nvGrpSpPr>
        <p:grpSpPr>
          <a:xfrm>
            <a:off x="10092873" y="55752"/>
            <a:ext cx="2519119" cy="2820404"/>
            <a:chOff x="9162739" y="127039"/>
            <a:chExt cx="2701412" cy="3024499"/>
          </a:xfrm>
        </p:grpSpPr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1375A785-C90A-4771-945D-9188AAA00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3320" y="1213616"/>
              <a:ext cx="2690831" cy="1937922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390DB899-91CC-4760-A4A1-EE4FD2E2D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3829" y="2465032"/>
              <a:ext cx="451746" cy="255335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A35E53AE-B414-4F4A-A870-9FFE98A30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2105" y="1912502"/>
              <a:ext cx="576139" cy="903490"/>
            </a:xfrm>
            <a:prstGeom prst="rect">
              <a:avLst/>
            </a:prstGeom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9026463E-D0FE-40D7-A28B-B1A408473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05317" y="1916074"/>
              <a:ext cx="556498" cy="792191"/>
            </a:xfrm>
            <a:prstGeom prst="rect">
              <a:avLst/>
            </a:prstGeom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D9902F69-C7C4-4F09-AEE3-8F59C08A2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7536" y="706704"/>
              <a:ext cx="785644" cy="910038"/>
            </a:xfrm>
            <a:prstGeom prst="rect">
              <a:avLst/>
            </a:prstGeom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BB43868C-F9BF-48CF-A337-985454CD95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714"/>
            <a:stretch/>
          </p:blipFill>
          <p:spPr>
            <a:xfrm>
              <a:off x="9580371" y="1503610"/>
              <a:ext cx="1009223" cy="1204655"/>
            </a:xfrm>
            <a:prstGeom prst="rect">
              <a:avLst/>
            </a:prstGeom>
          </p:spPr>
        </p:pic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DBAC4722-322C-4DFF-83F9-FCE5ADFBE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5763" y="590556"/>
              <a:ext cx="766003" cy="916585"/>
            </a:xfrm>
            <a:prstGeom prst="rect">
              <a:avLst/>
            </a:prstGeom>
          </p:spPr>
        </p:pic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AEDA7306-DFE5-4678-B8EB-C74AABC8D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2739" y="1915399"/>
              <a:ext cx="693986" cy="890397"/>
            </a:xfrm>
            <a:prstGeom prst="rect">
              <a:avLst/>
            </a:prstGeom>
          </p:spPr>
        </p:pic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87CDD611-78C6-47A0-A66F-EE5035B53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5952" y="127039"/>
              <a:ext cx="1014791" cy="1309408"/>
            </a:xfrm>
            <a:prstGeom prst="rect">
              <a:avLst/>
            </a:prstGeom>
          </p:spPr>
        </p:pic>
        <p:pic>
          <p:nvPicPr>
            <p:cNvPr id="1025" name="Picture 1024">
              <a:extLst>
                <a:ext uri="{FF2B5EF4-FFF2-40B4-BE49-F238E27FC236}">
                  <a16:creationId xmlns:a16="http://schemas.microsoft.com/office/drawing/2014/main" id="{F25ED324-46EB-4132-8D49-1FD303480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1054" y="1027509"/>
              <a:ext cx="445198" cy="268428"/>
            </a:xfrm>
            <a:prstGeom prst="rect">
              <a:avLst/>
            </a:prstGeom>
          </p:spPr>
        </p:pic>
      </p:grpSp>
      <p:pic>
        <p:nvPicPr>
          <p:cNvPr id="96" name="Picture 95">
            <a:extLst>
              <a:ext uri="{FF2B5EF4-FFF2-40B4-BE49-F238E27FC236}">
                <a16:creationId xmlns:a16="http://schemas.microsoft.com/office/drawing/2014/main" id="{588363F2-3928-4E91-AE98-1EDF68C4A36C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51"/>
          <a:stretch/>
        </p:blipFill>
        <p:spPr>
          <a:xfrm>
            <a:off x="4743119" y="1368313"/>
            <a:ext cx="3381303" cy="388842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10493B56-FCFB-4F6B-B5B8-F3EEC05FBCA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236" y="1557322"/>
            <a:ext cx="3536227" cy="353622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E4705763-10F7-44AA-8DAF-43CF1E60D6C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22" y="2524466"/>
            <a:ext cx="2791601" cy="279160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A525C05C-CD5A-455A-B9DA-0474CA28A964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11"/>
          <a:stretch/>
        </p:blipFill>
        <p:spPr>
          <a:xfrm>
            <a:off x="2139219" y="1957444"/>
            <a:ext cx="4126944" cy="330522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A1800E1E-96E4-49A2-BB20-EC8967EB22E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749" y="1950029"/>
            <a:ext cx="3345303" cy="334530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70" name="TextBox 169">
            <a:extLst>
              <a:ext uri="{FF2B5EF4-FFF2-40B4-BE49-F238E27FC236}">
                <a16:creationId xmlns:a16="http://schemas.microsoft.com/office/drawing/2014/main" id="{F9051ADA-CE8C-47DF-8C16-6F2E3A82CBCE}"/>
              </a:ext>
            </a:extLst>
          </p:cNvPr>
          <p:cNvSpPr txBox="1"/>
          <p:nvPr/>
        </p:nvSpPr>
        <p:spPr>
          <a:xfrm>
            <a:off x="3526708" y="1071125"/>
            <a:ext cx="4589865" cy="606467"/>
          </a:xfrm>
          <a:custGeom>
            <a:avLst/>
            <a:gdLst/>
            <a:ahLst/>
            <a:cxnLst/>
            <a:rect l="l" t="t" r="r" b="b"/>
            <a:pathLst>
              <a:path w="4589865" h="606467">
                <a:moveTo>
                  <a:pt x="1317334" y="278785"/>
                </a:moveTo>
                <a:cubicBezTo>
                  <a:pt x="1303158" y="279454"/>
                  <a:pt x="1291382" y="284701"/>
                  <a:pt x="1282006" y="294523"/>
                </a:cubicBezTo>
                <a:cubicBezTo>
                  <a:pt x="1269505" y="307620"/>
                  <a:pt x="1263254" y="325083"/>
                  <a:pt x="1263254" y="346911"/>
                </a:cubicBezTo>
                <a:cubicBezTo>
                  <a:pt x="1263254" y="366358"/>
                  <a:pt x="1268810" y="379851"/>
                  <a:pt x="1279923" y="387392"/>
                </a:cubicBezTo>
                <a:cubicBezTo>
                  <a:pt x="1286669" y="391361"/>
                  <a:pt x="1300957" y="394536"/>
                  <a:pt x="1322785" y="396917"/>
                </a:cubicBezTo>
                <a:cubicBezTo>
                  <a:pt x="1346201" y="399298"/>
                  <a:pt x="1366838" y="397314"/>
                  <a:pt x="1384698" y="390964"/>
                </a:cubicBezTo>
                <a:cubicBezTo>
                  <a:pt x="1407716" y="382630"/>
                  <a:pt x="1419225" y="367548"/>
                  <a:pt x="1419225" y="345720"/>
                </a:cubicBezTo>
                <a:cubicBezTo>
                  <a:pt x="1419225" y="310001"/>
                  <a:pt x="1390254" y="287975"/>
                  <a:pt x="1332310" y="279640"/>
                </a:cubicBezTo>
                <a:cubicBezTo>
                  <a:pt x="1327051" y="278847"/>
                  <a:pt x="1322059" y="278561"/>
                  <a:pt x="1317334" y="278785"/>
                </a:cubicBezTo>
                <a:close/>
                <a:moveTo>
                  <a:pt x="4569436" y="165933"/>
                </a:moveTo>
                <a:lnTo>
                  <a:pt x="4589865" y="167877"/>
                </a:lnTo>
                <a:lnTo>
                  <a:pt x="4586436" y="224128"/>
                </a:lnTo>
                <a:cubicBezTo>
                  <a:pt x="4581773" y="264113"/>
                  <a:pt x="4574778" y="305834"/>
                  <a:pt x="4565452" y="349292"/>
                </a:cubicBezTo>
                <a:cubicBezTo>
                  <a:pt x="4540052" y="464783"/>
                  <a:pt x="4506317" y="533442"/>
                  <a:pt x="4464249" y="555270"/>
                </a:cubicBezTo>
                <a:cubicBezTo>
                  <a:pt x="4443611" y="587020"/>
                  <a:pt x="4379318" y="602895"/>
                  <a:pt x="4271368" y="602895"/>
                </a:cubicBezTo>
                <a:cubicBezTo>
                  <a:pt x="4156671" y="602895"/>
                  <a:pt x="4091187" y="585829"/>
                  <a:pt x="4074914" y="551698"/>
                </a:cubicBezTo>
                <a:cubicBezTo>
                  <a:pt x="4026099" y="516773"/>
                  <a:pt x="3989983" y="453869"/>
                  <a:pt x="3966568" y="362984"/>
                </a:cubicBezTo>
                <a:cubicBezTo>
                  <a:pt x="3958035" y="329250"/>
                  <a:pt x="3951635" y="293878"/>
                  <a:pt x="3947369" y="256870"/>
                </a:cubicBezTo>
                <a:lnTo>
                  <a:pt x="3942676" y="171860"/>
                </a:lnTo>
                <a:lnTo>
                  <a:pt x="3971534" y="191586"/>
                </a:lnTo>
                <a:cubicBezTo>
                  <a:pt x="3984235" y="199835"/>
                  <a:pt x="3997342" y="207281"/>
                  <a:pt x="4011497" y="212428"/>
                </a:cubicBezTo>
                <a:cubicBezTo>
                  <a:pt x="4041029" y="223167"/>
                  <a:pt x="4073490" y="222760"/>
                  <a:pt x="4104487" y="227926"/>
                </a:cubicBezTo>
                <a:lnTo>
                  <a:pt x="4211554" y="218193"/>
                </a:lnTo>
                <a:lnTo>
                  <a:pt x="4214739" y="251140"/>
                </a:lnTo>
                <a:cubicBezTo>
                  <a:pt x="4222924" y="287603"/>
                  <a:pt x="4243388" y="306429"/>
                  <a:pt x="4276130" y="307620"/>
                </a:cubicBezTo>
                <a:cubicBezTo>
                  <a:pt x="4320183" y="309208"/>
                  <a:pt x="4342210" y="274283"/>
                  <a:pt x="4342210" y="202845"/>
                </a:cubicBezTo>
                <a:lnTo>
                  <a:pt x="4342107" y="201239"/>
                </a:lnTo>
                <a:lnTo>
                  <a:pt x="4460948" y="181432"/>
                </a:lnTo>
                <a:cubicBezTo>
                  <a:pt x="4497031" y="175735"/>
                  <a:pt x="4533273" y="171099"/>
                  <a:pt x="4569436" y="165933"/>
                </a:cubicBezTo>
                <a:close/>
                <a:moveTo>
                  <a:pt x="1250944" y="125403"/>
                </a:moveTo>
                <a:lnTo>
                  <a:pt x="1284030" y="137986"/>
                </a:lnTo>
                <a:cubicBezTo>
                  <a:pt x="1352859" y="164149"/>
                  <a:pt x="1424193" y="189295"/>
                  <a:pt x="1485273" y="196930"/>
                </a:cubicBezTo>
                <a:cubicBezTo>
                  <a:pt x="1526363" y="202066"/>
                  <a:pt x="1567692" y="204649"/>
                  <a:pt x="1609080" y="206594"/>
                </a:cubicBezTo>
                <a:lnTo>
                  <a:pt x="1690365" y="210413"/>
                </a:lnTo>
                <a:lnTo>
                  <a:pt x="1692474" y="278450"/>
                </a:lnTo>
                <a:cubicBezTo>
                  <a:pt x="1692474" y="405450"/>
                  <a:pt x="1681758" y="492961"/>
                  <a:pt x="1660327" y="540983"/>
                </a:cubicBezTo>
                <a:cubicBezTo>
                  <a:pt x="1653183" y="579876"/>
                  <a:pt x="1622426" y="599323"/>
                  <a:pt x="1568054" y="599323"/>
                </a:cubicBezTo>
                <a:cubicBezTo>
                  <a:pt x="1524794" y="599323"/>
                  <a:pt x="1500387" y="586623"/>
                  <a:pt x="1494830" y="561223"/>
                </a:cubicBezTo>
                <a:cubicBezTo>
                  <a:pt x="1455540" y="578289"/>
                  <a:pt x="1412479" y="586822"/>
                  <a:pt x="1365647" y="586822"/>
                </a:cubicBezTo>
                <a:cubicBezTo>
                  <a:pt x="1265635" y="586822"/>
                  <a:pt x="1186657" y="560826"/>
                  <a:pt x="1128713" y="508836"/>
                </a:cubicBezTo>
                <a:cubicBezTo>
                  <a:pt x="1088232" y="456051"/>
                  <a:pt x="1067991" y="394734"/>
                  <a:pt x="1067991" y="324884"/>
                </a:cubicBezTo>
                <a:cubicBezTo>
                  <a:pt x="1067991" y="266544"/>
                  <a:pt x="1085454" y="221101"/>
                  <a:pt x="1120379" y="188558"/>
                </a:cubicBezTo>
                <a:cubicBezTo>
                  <a:pt x="1155800" y="155518"/>
                  <a:pt x="1195016" y="134868"/>
                  <a:pt x="1238027" y="126608"/>
                </a:cubicBezTo>
                <a:close/>
                <a:moveTo>
                  <a:pt x="2047510" y="122633"/>
                </a:moveTo>
                <a:lnTo>
                  <a:pt x="2053084" y="167871"/>
                </a:lnTo>
                <a:cubicBezTo>
                  <a:pt x="2056359" y="208253"/>
                  <a:pt x="2057996" y="262972"/>
                  <a:pt x="2057996" y="332028"/>
                </a:cubicBezTo>
                <a:cubicBezTo>
                  <a:pt x="2057996" y="454265"/>
                  <a:pt x="2052638" y="532450"/>
                  <a:pt x="2041922" y="566581"/>
                </a:cubicBezTo>
                <a:cubicBezTo>
                  <a:pt x="2030810" y="593172"/>
                  <a:pt x="1991519" y="606467"/>
                  <a:pt x="1924050" y="606467"/>
                </a:cubicBezTo>
                <a:cubicBezTo>
                  <a:pt x="1862138" y="606467"/>
                  <a:pt x="1825824" y="594362"/>
                  <a:pt x="1815108" y="570153"/>
                </a:cubicBezTo>
                <a:cubicBezTo>
                  <a:pt x="1797249" y="529275"/>
                  <a:pt x="1788319" y="440573"/>
                  <a:pt x="1788319" y="304048"/>
                </a:cubicBezTo>
                <a:cubicBezTo>
                  <a:pt x="1788319" y="272993"/>
                  <a:pt x="1788828" y="245137"/>
                  <a:pt x="1789845" y="220481"/>
                </a:cubicBezTo>
                <a:lnTo>
                  <a:pt x="1791367" y="199076"/>
                </a:lnTo>
                <a:lnTo>
                  <a:pt x="1857919" y="183786"/>
                </a:lnTo>
                <a:cubicBezTo>
                  <a:pt x="1899476" y="174239"/>
                  <a:pt x="1940805" y="163907"/>
                  <a:pt x="1981219" y="150435"/>
                </a:cubicBezTo>
                <a:cubicBezTo>
                  <a:pt x="2003745" y="142927"/>
                  <a:pt x="2025605" y="133272"/>
                  <a:pt x="2047191" y="122794"/>
                </a:cubicBezTo>
                <a:close/>
                <a:moveTo>
                  <a:pt x="3493133" y="63680"/>
                </a:moveTo>
                <a:lnTo>
                  <a:pt x="3492699" y="66519"/>
                </a:lnTo>
                <a:cubicBezTo>
                  <a:pt x="3482380" y="130019"/>
                  <a:pt x="3477221" y="177445"/>
                  <a:pt x="3477221" y="208798"/>
                </a:cubicBezTo>
                <a:cubicBezTo>
                  <a:pt x="3477221" y="273092"/>
                  <a:pt x="3499049" y="306033"/>
                  <a:pt x="3542705" y="307620"/>
                </a:cubicBezTo>
                <a:cubicBezTo>
                  <a:pt x="3586758" y="309208"/>
                  <a:pt x="3608785" y="274283"/>
                  <a:pt x="3608785" y="202845"/>
                </a:cubicBezTo>
                <a:cubicBezTo>
                  <a:pt x="3608785" y="185383"/>
                  <a:pt x="3607446" y="164447"/>
                  <a:pt x="3604767" y="140040"/>
                </a:cubicBezTo>
                <a:lnTo>
                  <a:pt x="3594016" y="65450"/>
                </a:lnTo>
                <a:lnTo>
                  <a:pt x="3710083" y="85024"/>
                </a:lnTo>
                <a:lnTo>
                  <a:pt x="3859555" y="116791"/>
                </a:lnTo>
                <a:lnTo>
                  <a:pt x="3853012" y="224128"/>
                </a:lnTo>
                <a:cubicBezTo>
                  <a:pt x="3848349" y="264113"/>
                  <a:pt x="3841354" y="305834"/>
                  <a:pt x="3832027" y="349292"/>
                </a:cubicBezTo>
                <a:cubicBezTo>
                  <a:pt x="3806627" y="464783"/>
                  <a:pt x="3772893" y="533442"/>
                  <a:pt x="3730824" y="555270"/>
                </a:cubicBezTo>
                <a:cubicBezTo>
                  <a:pt x="3710186" y="587020"/>
                  <a:pt x="3645893" y="602895"/>
                  <a:pt x="3537943" y="602895"/>
                </a:cubicBezTo>
                <a:cubicBezTo>
                  <a:pt x="3423246" y="602895"/>
                  <a:pt x="3357761" y="585829"/>
                  <a:pt x="3341489" y="551698"/>
                </a:cubicBezTo>
                <a:cubicBezTo>
                  <a:pt x="3292674" y="516773"/>
                  <a:pt x="3256558" y="453869"/>
                  <a:pt x="3233143" y="362984"/>
                </a:cubicBezTo>
                <a:cubicBezTo>
                  <a:pt x="3216077" y="295515"/>
                  <a:pt x="3207544" y="221498"/>
                  <a:pt x="3207544" y="140933"/>
                </a:cubicBezTo>
                <a:lnTo>
                  <a:pt x="3207917" y="137791"/>
                </a:lnTo>
                <a:lnTo>
                  <a:pt x="3236581" y="134937"/>
                </a:lnTo>
                <a:cubicBezTo>
                  <a:pt x="3305673" y="122142"/>
                  <a:pt x="3369890" y="89985"/>
                  <a:pt x="3438059" y="72943"/>
                </a:cubicBezTo>
                <a:cubicBezTo>
                  <a:pt x="3455779" y="68513"/>
                  <a:pt x="3473860" y="65930"/>
                  <a:pt x="3492032" y="63809"/>
                </a:cubicBezTo>
                <a:close/>
                <a:moveTo>
                  <a:pt x="2576544" y="55493"/>
                </a:moveTo>
                <a:lnTo>
                  <a:pt x="2601151" y="57445"/>
                </a:lnTo>
                <a:cubicBezTo>
                  <a:pt x="2642480" y="72943"/>
                  <a:pt x="2683263" y="89982"/>
                  <a:pt x="2725137" y="103940"/>
                </a:cubicBezTo>
                <a:cubicBezTo>
                  <a:pt x="2745237" y="110640"/>
                  <a:pt x="2771018" y="116540"/>
                  <a:pt x="2799051" y="121709"/>
                </a:cubicBezTo>
                <a:lnTo>
                  <a:pt x="2818785" y="124731"/>
                </a:lnTo>
                <a:lnTo>
                  <a:pt x="2800053" y="139444"/>
                </a:lnTo>
                <a:cubicBezTo>
                  <a:pt x="2782789" y="162265"/>
                  <a:pt x="2774157" y="187565"/>
                  <a:pt x="2774157" y="215347"/>
                </a:cubicBezTo>
                <a:cubicBezTo>
                  <a:pt x="2774157" y="247890"/>
                  <a:pt x="2789635" y="285197"/>
                  <a:pt x="2820591" y="327265"/>
                </a:cubicBezTo>
                <a:cubicBezTo>
                  <a:pt x="2855516" y="349094"/>
                  <a:pt x="2889251" y="360008"/>
                  <a:pt x="2921794" y="360008"/>
                </a:cubicBezTo>
                <a:cubicBezTo>
                  <a:pt x="2957513" y="360008"/>
                  <a:pt x="2996407" y="347109"/>
                  <a:pt x="3038475" y="321312"/>
                </a:cubicBezTo>
                <a:cubicBezTo>
                  <a:pt x="3053160" y="314962"/>
                  <a:pt x="3067844" y="311787"/>
                  <a:pt x="3082529" y="311787"/>
                </a:cubicBezTo>
                <a:cubicBezTo>
                  <a:pt x="3107135" y="311787"/>
                  <a:pt x="3126681" y="320022"/>
                  <a:pt x="3141167" y="336493"/>
                </a:cubicBezTo>
                <a:cubicBezTo>
                  <a:pt x="3155653" y="352963"/>
                  <a:pt x="3161705" y="373501"/>
                  <a:pt x="3159324" y="398108"/>
                </a:cubicBezTo>
                <a:cubicBezTo>
                  <a:pt x="3155355" y="445336"/>
                  <a:pt x="3144441" y="480062"/>
                  <a:pt x="3126582" y="502287"/>
                </a:cubicBezTo>
                <a:cubicBezTo>
                  <a:pt x="3108722" y="524512"/>
                  <a:pt x="3073400" y="546737"/>
                  <a:pt x="3020616" y="568962"/>
                </a:cubicBezTo>
                <a:cubicBezTo>
                  <a:pt x="2984897" y="583647"/>
                  <a:pt x="2948186" y="590989"/>
                  <a:pt x="2910483" y="590989"/>
                </a:cubicBezTo>
                <a:cubicBezTo>
                  <a:pt x="2883099" y="590989"/>
                  <a:pt x="2843411" y="584837"/>
                  <a:pt x="2791421" y="572534"/>
                </a:cubicBezTo>
                <a:cubicBezTo>
                  <a:pt x="2721571" y="546340"/>
                  <a:pt x="2682875" y="531259"/>
                  <a:pt x="2675335" y="527291"/>
                </a:cubicBezTo>
                <a:cubicBezTo>
                  <a:pt x="2650332" y="513400"/>
                  <a:pt x="2623543" y="490183"/>
                  <a:pt x="2594968" y="457639"/>
                </a:cubicBezTo>
                <a:cubicBezTo>
                  <a:pt x="2545358" y="400092"/>
                  <a:pt x="2520554" y="321312"/>
                  <a:pt x="2520554" y="221300"/>
                </a:cubicBezTo>
                <a:cubicBezTo>
                  <a:pt x="2520554" y="188756"/>
                  <a:pt x="2524125" y="158990"/>
                  <a:pt x="2531269" y="132003"/>
                </a:cubicBezTo>
                <a:cubicBezTo>
                  <a:pt x="2543473" y="107694"/>
                  <a:pt x="2556521" y="84924"/>
                  <a:pt x="2570411" y="63691"/>
                </a:cubicBezTo>
                <a:close/>
                <a:moveTo>
                  <a:pt x="834033" y="44492"/>
                </a:moveTo>
                <a:cubicBezTo>
                  <a:pt x="895946" y="44492"/>
                  <a:pt x="935435" y="59573"/>
                  <a:pt x="952500" y="89736"/>
                </a:cubicBezTo>
                <a:cubicBezTo>
                  <a:pt x="965597" y="113151"/>
                  <a:pt x="972146" y="193915"/>
                  <a:pt x="972146" y="332028"/>
                </a:cubicBezTo>
                <a:cubicBezTo>
                  <a:pt x="972146" y="454265"/>
                  <a:pt x="966788" y="532450"/>
                  <a:pt x="956072" y="566581"/>
                </a:cubicBezTo>
                <a:cubicBezTo>
                  <a:pt x="944960" y="593172"/>
                  <a:pt x="905669" y="606467"/>
                  <a:pt x="838201" y="606467"/>
                </a:cubicBezTo>
                <a:cubicBezTo>
                  <a:pt x="776288" y="606467"/>
                  <a:pt x="739974" y="594362"/>
                  <a:pt x="729258" y="570153"/>
                </a:cubicBezTo>
                <a:cubicBezTo>
                  <a:pt x="711399" y="529275"/>
                  <a:pt x="702469" y="440573"/>
                  <a:pt x="702469" y="304048"/>
                </a:cubicBezTo>
                <a:cubicBezTo>
                  <a:pt x="702469" y="179826"/>
                  <a:pt x="710605" y="106801"/>
                  <a:pt x="726877" y="84973"/>
                </a:cubicBezTo>
                <a:cubicBezTo>
                  <a:pt x="741561" y="57986"/>
                  <a:pt x="777280" y="44492"/>
                  <a:pt x="834033" y="44492"/>
                </a:cubicBezTo>
                <a:close/>
                <a:moveTo>
                  <a:pt x="303146" y="0"/>
                </a:moveTo>
                <a:lnTo>
                  <a:pt x="297359" y="8476"/>
                </a:lnTo>
                <a:cubicBezTo>
                  <a:pt x="289025" y="25938"/>
                  <a:pt x="282179" y="46476"/>
                  <a:pt x="276821" y="70090"/>
                </a:cubicBezTo>
                <a:cubicBezTo>
                  <a:pt x="272058" y="113350"/>
                  <a:pt x="269677" y="148672"/>
                  <a:pt x="269677" y="176056"/>
                </a:cubicBezTo>
                <a:cubicBezTo>
                  <a:pt x="269677" y="215347"/>
                  <a:pt x="274043" y="243525"/>
                  <a:pt x="282774" y="260590"/>
                </a:cubicBezTo>
                <a:cubicBezTo>
                  <a:pt x="310555" y="313375"/>
                  <a:pt x="341511" y="339767"/>
                  <a:pt x="375643" y="339767"/>
                </a:cubicBezTo>
                <a:cubicBezTo>
                  <a:pt x="394296" y="339767"/>
                  <a:pt x="410072" y="332028"/>
                  <a:pt x="422970" y="316550"/>
                </a:cubicBezTo>
                <a:cubicBezTo>
                  <a:pt x="435869" y="301072"/>
                  <a:pt x="442318" y="283609"/>
                  <a:pt x="442318" y="264162"/>
                </a:cubicBezTo>
                <a:cubicBezTo>
                  <a:pt x="442318" y="252653"/>
                  <a:pt x="439936" y="241937"/>
                  <a:pt x="435174" y="232015"/>
                </a:cubicBezTo>
                <a:cubicBezTo>
                  <a:pt x="395486" y="197884"/>
                  <a:pt x="376833" y="163356"/>
                  <a:pt x="379215" y="128431"/>
                </a:cubicBezTo>
                <a:cubicBezTo>
                  <a:pt x="393899" y="104222"/>
                  <a:pt x="406797" y="90530"/>
                  <a:pt x="417910" y="87355"/>
                </a:cubicBezTo>
                <a:cubicBezTo>
                  <a:pt x="420688" y="86561"/>
                  <a:pt x="441524" y="86164"/>
                  <a:pt x="480418" y="86164"/>
                </a:cubicBezTo>
                <a:cubicBezTo>
                  <a:pt x="513755" y="90133"/>
                  <a:pt x="540147" y="103428"/>
                  <a:pt x="559594" y="126050"/>
                </a:cubicBezTo>
                <a:cubicBezTo>
                  <a:pt x="576660" y="152244"/>
                  <a:pt x="593726" y="178636"/>
                  <a:pt x="610791" y="205226"/>
                </a:cubicBezTo>
                <a:cubicBezTo>
                  <a:pt x="620713" y="236183"/>
                  <a:pt x="625674" y="267933"/>
                  <a:pt x="625674" y="300476"/>
                </a:cubicBezTo>
                <a:cubicBezTo>
                  <a:pt x="625674" y="375486"/>
                  <a:pt x="603647" y="440970"/>
                  <a:pt x="559594" y="496930"/>
                </a:cubicBezTo>
                <a:cubicBezTo>
                  <a:pt x="515541" y="552889"/>
                  <a:pt x="457399" y="588211"/>
                  <a:pt x="385168" y="602895"/>
                </a:cubicBezTo>
                <a:cubicBezTo>
                  <a:pt x="298252" y="602895"/>
                  <a:pt x="224235" y="583051"/>
                  <a:pt x="163116" y="543364"/>
                </a:cubicBezTo>
                <a:cubicBezTo>
                  <a:pt x="128985" y="521139"/>
                  <a:pt x="88900" y="483237"/>
                  <a:pt x="42863" y="429659"/>
                </a:cubicBezTo>
                <a:cubicBezTo>
                  <a:pt x="14288" y="374493"/>
                  <a:pt x="0" y="299683"/>
                  <a:pt x="0" y="205226"/>
                </a:cubicBezTo>
                <a:cubicBezTo>
                  <a:pt x="0" y="177644"/>
                  <a:pt x="1241" y="148225"/>
                  <a:pt x="3721" y="116971"/>
                </a:cubicBezTo>
                <a:lnTo>
                  <a:pt x="13078" y="33761"/>
                </a:lnTo>
                <a:lnTo>
                  <a:pt x="51960" y="23540"/>
                </a:lnTo>
                <a:cubicBezTo>
                  <a:pt x="78500" y="18394"/>
                  <a:pt x="107847" y="14182"/>
                  <a:pt x="138821" y="10738"/>
                </a:cubicBezTo>
                <a:close/>
              </a:path>
            </a:pathLst>
          </a:custGeom>
          <a:solidFill>
            <a:srgbClr val="F8D093"/>
          </a:solidFill>
          <a:ln>
            <a:noFill/>
          </a:ln>
          <a:effectLst>
            <a:outerShdw blurRad="38100" dist="38100" dir="2700000" algn="tl">
              <a:srgbClr val="000000">
                <a:alpha val="43137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96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3C8B09F3-8A76-4365-AAB1-7BF38EC81C0A}"/>
              </a:ext>
            </a:extLst>
          </p:cNvPr>
          <p:cNvSpPr txBox="1"/>
          <p:nvPr/>
        </p:nvSpPr>
        <p:spPr>
          <a:xfrm>
            <a:off x="3696579" y="2625543"/>
            <a:ext cx="4391025" cy="505452"/>
          </a:xfrm>
          <a:custGeom>
            <a:avLst/>
            <a:gdLst/>
            <a:ahLst/>
            <a:cxnLst/>
            <a:rect l="l" t="t" r="r" b="b"/>
            <a:pathLst>
              <a:path w="4391025" h="505452">
                <a:moveTo>
                  <a:pt x="4015885" y="181342"/>
                </a:moveTo>
                <a:cubicBezTo>
                  <a:pt x="4001709" y="182011"/>
                  <a:pt x="3989933" y="187257"/>
                  <a:pt x="3980557" y="197080"/>
                </a:cubicBezTo>
                <a:cubicBezTo>
                  <a:pt x="3968055" y="210177"/>
                  <a:pt x="3961805" y="227640"/>
                  <a:pt x="3961805" y="249468"/>
                </a:cubicBezTo>
                <a:cubicBezTo>
                  <a:pt x="3961805" y="268915"/>
                  <a:pt x="3967361" y="282408"/>
                  <a:pt x="3978473" y="289949"/>
                </a:cubicBezTo>
                <a:cubicBezTo>
                  <a:pt x="3985220" y="293918"/>
                  <a:pt x="3999507" y="297093"/>
                  <a:pt x="4021335" y="299474"/>
                </a:cubicBezTo>
                <a:cubicBezTo>
                  <a:pt x="4044751" y="301855"/>
                  <a:pt x="4065389" y="299871"/>
                  <a:pt x="4083248" y="293521"/>
                </a:cubicBezTo>
                <a:cubicBezTo>
                  <a:pt x="4106267" y="285186"/>
                  <a:pt x="4117777" y="270105"/>
                  <a:pt x="4117777" y="248277"/>
                </a:cubicBezTo>
                <a:cubicBezTo>
                  <a:pt x="4117777" y="212558"/>
                  <a:pt x="4088805" y="190532"/>
                  <a:pt x="4030861" y="182197"/>
                </a:cubicBezTo>
                <a:cubicBezTo>
                  <a:pt x="4025602" y="181404"/>
                  <a:pt x="4020610" y="181118"/>
                  <a:pt x="4015885" y="181342"/>
                </a:cubicBezTo>
                <a:close/>
                <a:moveTo>
                  <a:pt x="1482235" y="181342"/>
                </a:moveTo>
                <a:cubicBezTo>
                  <a:pt x="1468059" y="182011"/>
                  <a:pt x="1456283" y="187257"/>
                  <a:pt x="1446907" y="197080"/>
                </a:cubicBezTo>
                <a:cubicBezTo>
                  <a:pt x="1434406" y="210177"/>
                  <a:pt x="1428155" y="227640"/>
                  <a:pt x="1428155" y="249468"/>
                </a:cubicBezTo>
                <a:cubicBezTo>
                  <a:pt x="1428155" y="268915"/>
                  <a:pt x="1433711" y="282408"/>
                  <a:pt x="1444823" y="289949"/>
                </a:cubicBezTo>
                <a:cubicBezTo>
                  <a:pt x="1451570" y="293918"/>
                  <a:pt x="1465858" y="297093"/>
                  <a:pt x="1487686" y="299474"/>
                </a:cubicBezTo>
                <a:cubicBezTo>
                  <a:pt x="1511101" y="301855"/>
                  <a:pt x="1531739" y="299871"/>
                  <a:pt x="1549598" y="293521"/>
                </a:cubicBezTo>
                <a:cubicBezTo>
                  <a:pt x="1572617" y="285186"/>
                  <a:pt x="1584127" y="270105"/>
                  <a:pt x="1584127" y="248277"/>
                </a:cubicBezTo>
                <a:cubicBezTo>
                  <a:pt x="1584127" y="212558"/>
                  <a:pt x="1555155" y="190532"/>
                  <a:pt x="1497211" y="182197"/>
                </a:cubicBezTo>
                <a:cubicBezTo>
                  <a:pt x="1491952" y="181404"/>
                  <a:pt x="1486960" y="181118"/>
                  <a:pt x="1482235" y="181342"/>
                </a:cubicBezTo>
                <a:close/>
                <a:moveTo>
                  <a:pt x="2821629" y="106530"/>
                </a:moveTo>
                <a:lnTo>
                  <a:pt x="2855565" y="118499"/>
                </a:lnTo>
                <a:cubicBezTo>
                  <a:pt x="2876302" y="128619"/>
                  <a:pt x="2893020" y="140129"/>
                  <a:pt x="2905720" y="153027"/>
                </a:cubicBezTo>
                <a:cubicBezTo>
                  <a:pt x="2934692" y="183190"/>
                  <a:pt x="2949178" y="226250"/>
                  <a:pt x="2949178" y="282210"/>
                </a:cubicBezTo>
                <a:cubicBezTo>
                  <a:pt x="2949178" y="378254"/>
                  <a:pt x="2901751" y="442944"/>
                  <a:pt x="2806898" y="476282"/>
                </a:cubicBezTo>
                <a:cubicBezTo>
                  <a:pt x="2756495" y="494141"/>
                  <a:pt x="2694979" y="503071"/>
                  <a:pt x="2622351" y="503071"/>
                </a:cubicBezTo>
                <a:cubicBezTo>
                  <a:pt x="2561629" y="503071"/>
                  <a:pt x="2504479" y="494935"/>
                  <a:pt x="2450901" y="478663"/>
                </a:cubicBezTo>
                <a:cubicBezTo>
                  <a:pt x="2384226" y="457629"/>
                  <a:pt x="2335807" y="427069"/>
                  <a:pt x="2305645" y="386985"/>
                </a:cubicBezTo>
                <a:cubicBezTo>
                  <a:pt x="2305645" y="344122"/>
                  <a:pt x="2308026" y="314555"/>
                  <a:pt x="2312789" y="298283"/>
                </a:cubicBezTo>
                <a:cubicBezTo>
                  <a:pt x="2325886" y="254230"/>
                  <a:pt x="2352675" y="232204"/>
                  <a:pt x="2393156" y="232204"/>
                </a:cubicBezTo>
                <a:cubicBezTo>
                  <a:pt x="2411412" y="232204"/>
                  <a:pt x="2440781" y="242423"/>
                  <a:pt x="2481262" y="262862"/>
                </a:cubicBezTo>
                <a:cubicBezTo>
                  <a:pt x="2521743" y="283301"/>
                  <a:pt x="2551708" y="293521"/>
                  <a:pt x="2571155" y="293521"/>
                </a:cubicBezTo>
                <a:cubicBezTo>
                  <a:pt x="2590205" y="293521"/>
                  <a:pt x="2607270" y="286972"/>
                  <a:pt x="2622351" y="273875"/>
                </a:cubicBezTo>
                <a:cubicBezTo>
                  <a:pt x="2624336" y="268319"/>
                  <a:pt x="2625328" y="263358"/>
                  <a:pt x="2625328" y="258993"/>
                </a:cubicBezTo>
                <a:cubicBezTo>
                  <a:pt x="2625328" y="233990"/>
                  <a:pt x="2586633" y="216130"/>
                  <a:pt x="2509242" y="205415"/>
                </a:cubicBezTo>
                <a:lnTo>
                  <a:pt x="2495581" y="201336"/>
                </a:lnTo>
                <a:lnTo>
                  <a:pt x="2527898" y="202576"/>
                </a:lnTo>
                <a:cubicBezTo>
                  <a:pt x="2584725" y="187078"/>
                  <a:pt x="2642028" y="173231"/>
                  <a:pt x="2698379" y="156081"/>
                </a:cubicBezTo>
                <a:cubicBezTo>
                  <a:pt x="2729636" y="146568"/>
                  <a:pt x="2759795" y="131070"/>
                  <a:pt x="2790307" y="117950"/>
                </a:cubicBezTo>
                <a:close/>
                <a:moveTo>
                  <a:pt x="3023124" y="99722"/>
                </a:moveTo>
                <a:lnTo>
                  <a:pt x="3051370" y="100869"/>
                </a:lnTo>
                <a:cubicBezTo>
                  <a:pt x="3106951" y="105066"/>
                  <a:pt x="3162456" y="110878"/>
                  <a:pt x="3217932" y="117336"/>
                </a:cubicBezTo>
                <a:lnTo>
                  <a:pt x="3291140" y="126286"/>
                </a:lnTo>
                <a:lnTo>
                  <a:pt x="3293790" y="153697"/>
                </a:lnTo>
                <a:cubicBezTo>
                  <a:pt x="3301975" y="190160"/>
                  <a:pt x="3322439" y="208987"/>
                  <a:pt x="3355181" y="210177"/>
                </a:cubicBezTo>
                <a:cubicBezTo>
                  <a:pt x="3388221" y="211368"/>
                  <a:pt x="3408871" y="192020"/>
                  <a:pt x="3417131" y="152134"/>
                </a:cubicBezTo>
                <a:lnTo>
                  <a:pt x="3418079" y="141410"/>
                </a:lnTo>
                <a:lnTo>
                  <a:pt x="3550786" y="156081"/>
                </a:lnTo>
                <a:cubicBezTo>
                  <a:pt x="3580723" y="166967"/>
                  <a:pt x="3609601" y="179152"/>
                  <a:pt x="3638172" y="190346"/>
                </a:cubicBezTo>
                <a:lnTo>
                  <a:pt x="3653939" y="195567"/>
                </a:lnTo>
                <a:lnTo>
                  <a:pt x="3644503" y="251849"/>
                </a:lnTo>
                <a:cubicBezTo>
                  <a:pt x="3619103" y="367340"/>
                  <a:pt x="3585369" y="435999"/>
                  <a:pt x="3543300" y="457827"/>
                </a:cubicBezTo>
                <a:cubicBezTo>
                  <a:pt x="3522662" y="489577"/>
                  <a:pt x="3458369" y="505452"/>
                  <a:pt x="3350419" y="505452"/>
                </a:cubicBezTo>
                <a:cubicBezTo>
                  <a:pt x="3235722" y="505452"/>
                  <a:pt x="3170237" y="488386"/>
                  <a:pt x="3153965" y="454255"/>
                </a:cubicBezTo>
                <a:cubicBezTo>
                  <a:pt x="3105150" y="419330"/>
                  <a:pt x="3069034" y="356426"/>
                  <a:pt x="3045619" y="265541"/>
                </a:cubicBezTo>
                <a:cubicBezTo>
                  <a:pt x="3037086" y="231807"/>
                  <a:pt x="3030686" y="196435"/>
                  <a:pt x="3026420" y="159427"/>
                </a:cubicBezTo>
                <a:close/>
                <a:moveTo>
                  <a:pt x="537453" y="67853"/>
                </a:moveTo>
                <a:lnTo>
                  <a:pt x="590635" y="68903"/>
                </a:lnTo>
                <a:lnTo>
                  <a:pt x="845373" y="77283"/>
                </a:lnTo>
                <a:lnTo>
                  <a:pt x="816769" y="99449"/>
                </a:lnTo>
                <a:cubicBezTo>
                  <a:pt x="805259" y="110958"/>
                  <a:pt x="799505" y="131199"/>
                  <a:pt x="799505" y="160171"/>
                </a:cubicBezTo>
                <a:cubicBezTo>
                  <a:pt x="799505" y="186365"/>
                  <a:pt x="804862" y="225854"/>
                  <a:pt x="815578" y="278638"/>
                </a:cubicBezTo>
                <a:cubicBezTo>
                  <a:pt x="826294" y="331423"/>
                  <a:pt x="831651" y="370911"/>
                  <a:pt x="831651" y="397105"/>
                </a:cubicBezTo>
                <a:cubicBezTo>
                  <a:pt x="831651" y="422108"/>
                  <a:pt x="826294" y="439174"/>
                  <a:pt x="815578" y="448302"/>
                </a:cubicBezTo>
                <a:cubicBezTo>
                  <a:pt x="799306" y="482433"/>
                  <a:pt x="762397" y="499499"/>
                  <a:pt x="704850" y="499499"/>
                </a:cubicBezTo>
                <a:cubicBezTo>
                  <a:pt x="644525" y="499499"/>
                  <a:pt x="607814" y="482433"/>
                  <a:pt x="594717" y="448302"/>
                </a:cubicBezTo>
                <a:cubicBezTo>
                  <a:pt x="575270" y="436793"/>
                  <a:pt x="559792" y="370911"/>
                  <a:pt x="548283" y="250658"/>
                </a:cubicBezTo>
                <a:cubicBezTo>
                  <a:pt x="544314" y="208788"/>
                  <a:pt x="541337" y="169547"/>
                  <a:pt x="539353" y="132935"/>
                </a:cubicBezTo>
                <a:close/>
                <a:moveTo>
                  <a:pt x="218922" y="64586"/>
                </a:moveTo>
                <a:lnTo>
                  <a:pt x="217475" y="79097"/>
                </a:lnTo>
                <a:cubicBezTo>
                  <a:pt x="216557" y="94848"/>
                  <a:pt x="216098" y="112546"/>
                  <a:pt x="216098" y="132191"/>
                </a:cubicBezTo>
                <a:cubicBezTo>
                  <a:pt x="216098" y="210376"/>
                  <a:pt x="226616" y="253437"/>
                  <a:pt x="247650" y="261374"/>
                </a:cubicBezTo>
                <a:cubicBezTo>
                  <a:pt x="256778" y="264946"/>
                  <a:pt x="264517" y="266732"/>
                  <a:pt x="270867" y="266732"/>
                </a:cubicBezTo>
                <a:cubicBezTo>
                  <a:pt x="279995" y="266732"/>
                  <a:pt x="294481" y="259985"/>
                  <a:pt x="314325" y="246491"/>
                </a:cubicBezTo>
                <a:cubicBezTo>
                  <a:pt x="334169" y="232997"/>
                  <a:pt x="353020" y="226250"/>
                  <a:pt x="370880" y="226250"/>
                </a:cubicBezTo>
                <a:cubicBezTo>
                  <a:pt x="379611" y="226250"/>
                  <a:pt x="389334" y="227441"/>
                  <a:pt x="400050" y="229822"/>
                </a:cubicBezTo>
                <a:cubicBezTo>
                  <a:pt x="443309" y="247682"/>
                  <a:pt x="464939" y="281416"/>
                  <a:pt x="464939" y="331025"/>
                </a:cubicBezTo>
                <a:cubicBezTo>
                  <a:pt x="464939" y="381429"/>
                  <a:pt x="437158" y="421711"/>
                  <a:pt x="381595" y="451874"/>
                </a:cubicBezTo>
                <a:cubicBezTo>
                  <a:pt x="321667" y="484418"/>
                  <a:pt x="258762" y="500690"/>
                  <a:pt x="192881" y="500690"/>
                </a:cubicBezTo>
                <a:cubicBezTo>
                  <a:pt x="111522" y="500690"/>
                  <a:pt x="53777" y="468543"/>
                  <a:pt x="19645" y="404249"/>
                </a:cubicBezTo>
                <a:cubicBezTo>
                  <a:pt x="6548" y="380040"/>
                  <a:pt x="0" y="343130"/>
                  <a:pt x="0" y="293521"/>
                </a:cubicBezTo>
                <a:cubicBezTo>
                  <a:pt x="0" y="263358"/>
                  <a:pt x="3870" y="218214"/>
                  <a:pt x="11609" y="158087"/>
                </a:cubicBezTo>
                <a:lnTo>
                  <a:pt x="17760" y="102302"/>
                </a:lnTo>
                <a:lnTo>
                  <a:pt x="94664" y="78589"/>
                </a:lnTo>
                <a:cubicBezTo>
                  <a:pt x="127448" y="70875"/>
                  <a:pt x="160978" y="67001"/>
                  <a:pt x="194732" y="65055"/>
                </a:cubicBezTo>
                <a:close/>
                <a:moveTo>
                  <a:pt x="4182201" y="32471"/>
                </a:moveTo>
                <a:lnTo>
                  <a:pt x="4279833" y="35667"/>
                </a:lnTo>
                <a:cubicBezTo>
                  <a:pt x="4298019" y="36263"/>
                  <a:pt x="4316152" y="37206"/>
                  <a:pt x="4334155" y="39020"/>
                </a:cubicBezTo>
                <a:lnTo>
                  <a:pt x="4385265" y="47204"/>
                </a:lnTo>
                <a:lnTo>
                  <a:pt x="4387602" y="70576"/>
                </a:lnTo>
                <a:cubicBezTo>
                  <a:pt x="4389884" y="106097"/>
                  <a:pt x="4391025" y="142907"/>
                  <a:pt x="4391025" y="181007"/>
                </a:cubicBezTo>
                <a:cubicBezTo>
                  <a:pt x="4391025" y="308007"/>
                  <a:pt x="4380309" y="395518"/>
                  <a:pt x="4358878" y="443540"/>
                </a:cubicBezTo>
                <a:cubicBezTo>
                  <a:pt x="4351734" y="482433"/>
                  <a:pt x="4320977" y="501880"/>
                  <a:pt x="4266605" y="501880"/>
                </a:cubicBezTo>
                <a:cubicBezTo>
                  <a:pt x="4223345" y="501880"/>
                  <a:pt x="4198937" y="489180"/>
                  <a:pt x="4193381" y="463780"/>
                </a:cubicBezTo>
                <a:cubicBezTo>
                  <a:pt x="4154091" y="480846"/>
                  <a:pt x="4111029" y="489379"/>
                  <a:pt x="4064198" y="489379"/>
                </a:cubicBezTo>
                <a:cubicBezTo>
                  <a:pt x="3964185" y="489379"/>
                  <a:pt x="3885208" y="463383"/>
                  <a:pt x="3827264" y="411393"/>
                </a:cubicBezTo>
                <a:cubicBezTo>
                  <a:pt x="3786783" y="358608"/>
                  <a:pt x="3766542" y="297291"/>
                  <a:pt x="3766542" y="227441"/>
                </a:cubicBezTo>
                <a:lnTo>
                  <a:pt x="3766745" y="226237"/>
                </a:lnTo>
                <a:lnTo>
                  <a:pt x="3767192" y="226315"/>
                </a:lnTo>
                <a:cubicBezTo>
                  <a:pt x="3811194" y="230928"/>
                  <a:pt x="3857035" y="225590"/>
                  <a:pt x="3907247" y="202576"/>
                </a:cubicBezTo>
                <a:cubicBezTo>
                  <a:pt x="4065234" y="130166"/>
                  <a:pt x="4125371" y="91330"/>
                  <a:pt x="4141148" y="70605"/>
                </a:cubicBezTo>
                <a:lnTo>
                  <a:pt x="4144882" y="62120"/>
                </a:lnTo>
                <a:lnTo>
                  <a:pt x="4177010" y="50038"/>
                </a:lnTo>
                <a:close/>
                <a:moveTo>
                  <a:pt x="1768481" y="1098"/>
                </a:moveTo>
                <a:cubicBezTo>
                  <a:pt x="1791808" y="-630"/>
                  <a:pt x="1815095" y="-202"/>
                  <a:pt x="1838357" y="1573"/>
                </a:cubicBezTo>
                <a:lnTo>
                  <a:pt x="1847160" y="2653"/>
                </a:lnTo>
                <a:lnTo>
                  <a:pt x="1853952" y="70576"/>
                </a:lnTo>
                <a:cubicBezTo>
                  <a:pt x="1856234" y="106097"/>
                  <a:pt x="1857375" y="142907"/>
                  <a:pt x="1857375" y="181007"/>
                </a:cubicBezTo>
                <a:cubicBezTo>
                  <a:pt x="1857375" y="308007"/>
                  <a:pt x="1846659" y="395518"/>
                  <a:pt x="1825228" y="443540"/>
                </a:cubicBezTo>
                <a:cubicBezTo>
                  <a:pt x="1818084" y="482433"/>
                  <a:pt x="1787326" y="501880"/>
                  <a:pt x="1732955" y="501880"/>
                </a:cubicBezTo>
                <a:cubicBezTo>
                  <a:pt x="1689695" y="501880"/>
                  <a:pt x="1665288" y="489180"/>
                  <a:pt x="1659731" y="463780"/>
                </a:cubicBezTo>
                <a:cubicBezTo>
                  <a:pt x="1620441" y="480846"/>
                  <a:pt x="1577380" y="489379"/>
                  <a:pt x="1530548" y="489379"/>
                </a:cubicBezTo>
                <a:cubicBezTo>
                  <a:pt x="1430536" y="489379"/>
                  <a:pt x="1351558" y="463383"/>
                  <a:pt x="1293614" y="411393"/>
                </a:cubicBezTo>
                <a:cubicBezTo>
                  <a:pt x="1253133" y="358608"/>
                  <a:pt x="1232892" y="297291"/>
                  <a:pt x="1232892" y="227441"/>
                </a:cubicBezTo>
                <a:cubicBezTo>
                  <a:pt x="1232892" y="198271"/>
                  <a:pt x="1237258" y="172325"/>
                  <a:pt x="1245989" y="149604"/>
                </a:cubicBezTo>
                <a:lnTo>
                  <a:pt x="1252978" y="139200"/>
                </a:lnTo>
                <a:lnTo>
                  <a:pt x="1272535" y="140583"/>
                </a:lnTo>
                <a:cubicBezTo>
                  <a:pt x="1319316" y="140583"/>
                  <a:pt x="1365525" y="130250"/>
                  <a:pt x="1412020" y="125084"/>
                </a:cubicBezTo>
                <a:cubicBezTo>
                  <a:pt x="1484345" y="104420"/>
                  <a:pt x="1557951" y="87802"/>
                  <a:pt x="1628996" y="63091"/>
                </a:cubicBezTo>
                <a:cubicBezTo>
                  <a:pt x="1677052" y="46376"/>
                  <a:pt x="1717740" y="4857"/>
                  <a:pt x="1768481" y="1098"/>
                </a:cubicBezTo>
                <a:close/>
              </a:path>
            </a:pathLst>
          </a:custGeom>
          <a:solidFill>
            <a:srgbClr val="F8D093"/>
          </a:solidFill>
          <a:ln>
            <a:noFill/>
          </a:ln>
          <a:effectLst>
            <a:outerShdw blurRad="38100" dist="38100" dir="2700000" algn="tl">
              <a:srgbClr val="000000">
                <a:alpha val="43137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96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  <p:grpSp>
        <p:nvGrpSpPr>
          <p:cNvPr id="314" name="Group 313">
            <a:extLst>
              <a:ext uri="{FF2B5EF4-FFF2-40B4-BE49-F238E27FC236}">
                <a16:creationId xmlns:a16="http://schemas.microsoft.com/office/drawing/2014/main" id="{4BB77885-61D3-44F6-B1B3-28439A37667A}"/>
              </a:ext>
            </a:extLst>
          </p:cNvPr>
          <p:cNvGrpSpPr/>
          <p:nvPr/>
        </p:nvGrpSpPr>
        <p:grpSpPr>
          <a:xfrm>
            <a:off x="3495930" y="1007712"/>
            <a:ext cx="4660388" cy="2152480"/>
            <a:chOff x="3790179" y="794170"/>
            <a:chExt cx="4660388" cy="2152480"/>
          </a:xfrm>
        </p:grpSpPr>
        <p:sp>
          <p:nvSpPr>
            <p:cNvPr id="313" name="TextBox 312">
              <a:extLst>
                <a:ext uri="{FF2B5EF4-FFF2-40B4-BE49-F238E27FC236}">
                  <a16:creationId xmlns:a16="http://schemas.microsoft.com/office/drawing/2014/main" id="{E477E9CC-038E-42FC-BACB-2FB6FF1B6C0A}"/>
                </a:ext>
              </a:extLst>
            </p:cNvPr>
            <p:cNvSpPr txBox="1"/>
            <p:nvPr/>
          </p:nvSpPr>
          <p:spPr>
            <a:xfrm>
              <a:off x="3826003" y="794170"/>
              <a:ext cx="4624564" cy="715819"/>
            </a:xfrm>
            <a:custGeom>
              <a:avLst/>
              <a:gdLst/>
              <a:ahLst/>
              <a:cxnLst/>
              <a:rect l="l" t="t" r="r" b="b"/>
              <a:pathLst>
                <a:path w="4624564" h="715819">
                  <a:moveTo>
                    <a:pt x="1344827" y="394318"/>
                  </a:moveTo>
                  <a:cubicBezTo>
                    <a:pt x="1333866" y="394523"/>
                    <a:pt x="1324768" y="398538"/>
                    <a:pt x="1317533" y="406363"/>
                  </a:cubicBezTo>
                  <a:cubicBezTo>
                    <a:pt x="1307888" y="416797"/>
                    <a:pt x="1303064" y="431151"/>
                    <a:pt x="1303064" y="449426"/>
                  </a:cubicBezTo>
                  <a:cubicBezTo>
                    <a:pt x="1303064" y="464606"/>
                    <a:pt x="1305836" y="474078"/>
                    <a:pt x="1311380" y="477842"/>
                  </a:cubicBezTo>
                  <a:cubicBezTo>
                    <a:pt x="1317879" y="481668"/>
                    <a:pt x="1330787" y="484633"/>
                    <a:pt x="1350103" y="486735"/>
                  </a:cubicBezTo>
                  <a:cubicBezTo>
                    <a:pt x="1371150" y="488949"/>
                    <a:pt x="1389630" y="487191"/>
                    <a:pt x="1405542" y="481461"/>
                  </a:cubicBezTo>
                  <a:cubicBezTo>
                    <a:pt x="1422899" y="475173"/>
                    <a:pt x="1431578" y="464107"/>
                    <a:pt x="1431578" y="448263"/>
                  </a:cubicBezTo>
                  <a:cubicBezTo>
                    <a:pt x="1431578" y="420215"/>
                    <a:pt x="1406522" y="402588"/>
                    <a:pt x="1356410" y="395382"/>
                  </a:cubicBezTo>
                  <a:cubicBezTo>
                    <a:pt x="1352342" y="394604"/>
                    <a:pt x="1348481" y="394249"/>
                    <a:pt x="1344827" y="394318"/>
                  </a:cubicBezTo>
                  <a:close/>
                  <a:moveTo>
                    <a:pt x="2891329" y="195696"/>
                  </a:moveTo>
                  <a:lnTo>
                    <a:pt x="2885182" y="198092"/>
                  </a:lnTo>
                  <a:cubicBezTo>
                    <a:pt x="2824305" y="229892"/>
                    <a:pt x="2793866" y="270674"/>
                    <a:pt x="2793866" y="320438"/>
                  </a:cubicBezTo>
                  <a:cubicBezTo>
                    <a:pt x="2793866" y="350049"/>
                    <a:pt x="2807757" y="383733"/>
                    <a:pt x="2835538" y="421492"/>
                  </a:cubicBezTo>
                  <a:cubicBezTo>
                    <a:pt x="2866333" y="440741"/>
                    <a:pt x="2896527" y="450365"/>
                    <a:pt x="2926119" y="450365"/>
                  </a:cubicBezTo>
                  <a:cubicBezTo>
                    <a:pt x="2958948" y="450365"/>
                    <a:pt x="2995162" y="438223"/>
                    <a:pt x="3034763" y="413939"/>
                  </a:cubicBezTo>
                  <a:cubicBezTo>
                    <a:pt x="3051500" y="406703"/>
                    <a:pt x="3067818" y="403084"/>
                    <a:pt x="3083718" y="403084"/>
                  </a:cubicBezTo>
                  <a:cubicBezTo>
                    <a:pt x="3111692" y="403084"/>
                    <a:pt x="3133902" y="412491"/>
                    <a:pt x="3150347" y="431306"/>
                  </a:cubicBezTo>
                  <a:cubicBezTo>
                    <a:pt x="3166792" y="450120"/>
                    <a:pt x="3173735" y="473812"/>
                    <a:pt x="3171174" y="502380"/>
                  </a:cubicBezTo>
                  <a:cubicBezTo>
                    <a:pt x="3167186" y="549912"/>
                    <a:pt x="3155767" y="585405"/>
                    <a:pt x="3136915" y="608858"/>
                  </a:cubicBezTo>
                  <a:cubicBezTo>
                    <a:pt x="3118064" y="632311"/>
                    <a:pt x="3076128" y="655708"/>
                    <a:pt x="3011109" y="679049"/>
                  </a:cubicBezTo>
                  <a:cubicBezTo>
                    <a:pt x="2985938" y="693448"/>
                    <a:pt x="2953912" y="700648"/>
                    <a:pt x="2915031" y="700648"/>
                  </a:cubicBezTo>
                  <a:cubicBezTo>
                    <a:pt x="2886847" y="700648"/>
                    <a:pt x="2847004" y="694555"/>
                    <a:pt x="2795504" y="682370"/>
                  </a:cubicBezTo>
                  <a:cubicBezTo>
                    <a:pt x="2725449" y="656095"/>
                    <a:pt x="2686369" y="640825"/>
                    <a:pt x="2678264" y="636558"/>
                  </a:cubicBezTo>
                  <a:cubicBezTo>
                    <a:pt x="2652560" y="622277"/>
                    <a:pt x="2628193" y="600058"/>
                    <a:pt x="2605162" y="569902"/>
                  </a:cubicBezTo>
                  <a:cubicBezTo>
                    <a:pt x="2548929" y="508591"/>
                    <a:pt x="2520813" y="427380"/>
                    <a:pt x="2520813" y="326270"/>
                  </a:cubicBezTo>
                  <a:lnTo>
                    <a:pt x="2531544" y="238769"/>
                  </a:lnTo>
                  <a:lnTo>
                    <a:pt x="2611225" y="234337"/>
                  </a:lnTo>
                  <a:cubicBezTo>
                    <a:pt x="2654399" y="231937"/>
                    <a:pt x="2697531" y="229061"/>
                    <a:pt x="2740495" y="224287"/>
                  </a:cubicBezTo>
                  <a:cubicBezTo>
                    <a:pt x="2758570" y="222279"/>
                    <a:pt x="2774315" y="210024"/>
                    <a:pt x="2792254" y="207034"/>
                  </a:cubicBezTo>
                  <a:cubicBezTo>
                    <a:pt x="2817938" y="202754"/>
                    <a:pt x="2843868" y="200282"/>
                    <a:pt x="2869822" y="197959"/>
                  </a:cubicBezTo>
                  <a:close/>
                  <a:moveTo>
                    <a:pt x="3970257" y="165218"/>
                  </a:moveTo>
                  <a:lnTo>
                    <a:pt x="4017205" y="172528"/>
                  </a:lnTo>
                  <a:cubicBezTo>
                    <a:pt x="4042156" y="178766"/>
                    <a:pt x="4062577" y="196903"/>
                    <a:pt x="4086216" y="207034"/>
                  </a:cubicBezTo>
                  <a:cubicBezTo>
                    <a:pt x="4102931" y="214198"/>
                    <a:pt x="4121708" y="216154"/>
                    <a:pt x="4137974" y="224287"/>
                  </a:cubicBezTo>
                  <a:cubicBezTo>
                    <a:pt x="4242224" y="276413"/>
                    <a:pt x="4146541" y="249457"/>
                    <a:pt x="4217206" y="265956"/>
                  </a:cubicBezTo>
                  <a:lnTo>
                    <a:pt x="4251860" y="274373"/>
                  </a:lnTo>
                  <a:lnTo>
                    <a:pt x="4249256" y="314011"/>
                  </a:lnTo>
                  <a:cubicBezTo>
                    <a:pt x="4249256" y="369530"/>
                    <a:pt x="4266620" y="397922"/>
                    <a:pt x="4301346" y="399187"/>
                  </a:cubicBezTo>
                  <a:cubicBezTo>
                    <a:pt x="4336346" y="400619"/>
                    <a:pt x="4353846" y="370283"/>
                    <a:pt x="4353846" y="308178"/>
                  </a:cubicBezTo>
                  <a:lnTo>
                    <a:pt x="4350144" y="251789"/>
                  </a:lnTo>
                  <a:lnTo>
                    <a:pt x="4371910" y="243418"/>
                  </a:lnTo>
                  <a:cubicBezTo>
                    <a:pt x="4385736" y="238629"/>
                    <a:pt x="4404928" y="232393"/>
                    <a:pt x="4431273" y="224287"/>
                  </a:cubicBezTo>
                  <a:cubicBezTo>
                    <a:pt x="4476599" y="210340"/>
                    <a:pt x="4523288" y="201283"/>
                    <a:pt x="4569295" y="189781"/>
                  </a:cubicBezTo>
                  <a:lnTo>
                    <a:pt x="4622506" y="176478"/>
                  </a:lnTo>
                  <a:lnTo>
                    <a:pt x="4624564" y="216537"/>
                  </a:lnTo>
                  <a:cubicBezTo>
                    <a:pt x="4624564" y="288657"/>
                    <a:pt x="4615290" y="367933"/>
                    <a:pt x="4596742" y="454365"/>
                  </a:cubicBezTo>
                  <a:cubicBezTo>
                    <a:pt x="4571070" y="571108"/>
                    <a:pt x="4536861" y="640567"/>
                    <a:pt x="4494116" y="662743"/>
                  </a:cubicBezTo>
                  <a:cubicBezTo>
                    <a:pt x="4483375" y="679269"/>
                    <a:pt x="4461519" y="691664"/>
                    <a:pt x="4428548" y="699927"/>
                  </a:cubicBezTo>
                  <a:lnTo>
                    <a:pt x="4424273" y="700614"/>
                  </a:lnTo>
                  <a:lnTo>
                    <a:pt x="4203255" y="706541"/>
                  </a:lnTo>
                  <a:lnTo>
                    <a:pt x="4157655" y="698850"/>
                  </a:lnTo>
                  <a:cubicBezTo>
                    <a:pt x="4123994" y="689869"/>
                    <a:pt x="4102881" y="676398"/>
                    <a:pt x="4094318" y="658436"/>
                  </a:cubicBezTo>
                  <a:cubicBezTo>
                    <a:pt x="4045781" y="623716"/>
                    <a:pt x="4009519" y="555332"/>
                    <a:pt x="3985533" y="453286"/>
                  </a:cubicBezTo>
                  <a:cubicBezTo>
                    <a:pt x="3968802" y="396564"/>
                    <a:pt x="3960437" y="327960"/>
                    <a:pt x="3960437" y="247475"/>
                  </a:cubicBezTo>
                  <a:close/>
                  <a:moveTo>
                    <a:pt x="3878472" y="155454"/>
                  </a:moveTo>
                  <a:lnTo>
                    <a:pt x="3881614" y="216537"/>
                  </a:lnTo>
                  <a:cubicBezTo>
                    <a:pt x="3881614" y="288657"/>
                    <a:pt x="3872340" y="367933"/>
                    <a:pt x="3853792" y="454365"/>
                  </a:cubicBezTo>
                  <a:cubicBezTo>
                    <a:pt x="3828120" y="571108"/>
                    <a:pt x="3793911" y="640567"/>
                    <a:pt x="3751166" y="662743"/>
                  </a:cubicBezTo>
                  <a:cubicBezTo>
                    <a:pt x="3729685" y="695795"/>
                    <a:pt x="3663742" y="712321"/>
                    <a:pt x="3553336" y="712321"/>
                  </a:cubicBezTo>
                  <a:cubicBezTo>
                    <a:pt x="3435818" y="712321"/>
                    <a:pt x="3368495" y="694360"/>
                    <a:pt x="3351367" y="658436"/>
                  </a:cubicBezTo>
                  <a:cubicBezTo>
                    <a:pt x="3302831" y="623716"/>
                    <a:pt x="3266569" y="555332"/>
                    <a:pt x="3242583" y="453286"/>
                  </a:cubicBezTo>
                  <a:cubicBezTo>
                    <a:pt x="3225852" y="396564"/>
                    <a:pt x="3217487" y="327960"/>
                    <a:pt x="3217487" y="247475"/>
                  </a:cubicBezTo>
                  <a:lnTo>
                    <a:pt x="3227042" y="167435"/>
                  </a:lnTo>
                  <a:lnTo>
                    <a:pt x="3227443" y="167490"/>
                  </a:lnTo>
                  <a:cubicBezTo>
                    <a:pt x="3266305" y="173438"/>
                    <a:pt x="3306753" y="181065"/>
                    <a:pt x="3327091" y="189781"/>
                  </a:cubicBezTo>
                  <a:cubicBezTo>
                    <a:pt x="3346150" y="197949"/>
                    <a:pt x="3359791" y="216119"/>
                    <a:pt x="3378850" y="224287"/>
                  </a:cubicBezTo>
                  <a:cubicBezTo>
                    <a:pt x="3400644" y="233628"/>
                    <a:pt x="3425062" y="235026"/>
                    <a:pt x="3447861" y="241540"/>
                  </a:cubicBezTo>
                  <a:cubicBezTo>
                    <a:pt x="3465348" y="246536"/>
                    <a:pt x="3482367" y="253042"/>
                    <a:pt x="3499620" y="258793"/>
                  </a:cubicBezTo>
                  <a:lnTo>
                    <a:pt x="3510040" y="257185"/>
                  </a:lnTo>
                  <a:lnTo>
                    <a:pt x="3506307" y="314011"/>
                  </a:lnTo>
                  <a:cubicBezTo>
                    <a:pt x="3506307" y="369530"/>
                    <a:pt x="3523670" y="397922"/>
                    <a:pt x="3558396" y="399187"/>
                  </a:cubicBezTo>
                  <a:cubicBezTo>
                    <a:pt x="3593396" y="400619"/>
                    <a:pt x="3610896" y="370283"/>
                    <a:pt x="3610896" y="308178"/>
                  </a:cubicBezTo>
                  <a:cubicBezTo>
                    <a:pt x="3610896" y="291739"/>
                    <a:pt x="3609582" y="271724"/>
                    <a:pt x="3606954" y="248133"/>
                  </a:cubicBezTo>
                  <a:lnTo>
                    <a:pt x="3605841" y="240463"/>
                  </a:lnTo>
                  <a:lnTo>
                    <a:pt x="3616553" y="237998"/>
                  </a:lnTo>
                  <a:cubicBezTo>
                    <a:pt x="3628797" y="234485"/>
                    <a:pt x="3641381" y="230079"/>
                    <a:pt x="3654895" y="224287"/>
                  </a:cubicBezTo>
                  <a:cubicBezTo>
                    <a:pt x="3678534" y="214156"/>
                    <a:pt x="3699507" y="197914"/>
                    <a:pt x="3723906" y="189781"/>
                  </a:cubicBezTo>
                  <a:cubicBezTo>
                    <a:pt x="3751726" y="180508"/>
                    <a:pt x="3781545" y="178889"/>
                    <a:pt x="3810171" y="172528"/>
                  </a:cubicBezTo>
                  <a:close/>
                  <a:moveTo>
                    <a:pt x="1706383" y="149500"/>
                  </a:moveTo>
                  <a:lnTo>
                    <a:pt x="1710277" y="171861"/>
                  </a:lnTo>
                  <a:cubicBezTo>
                    <a:pt x="1719355" y="237401"/>
                    <a:pt x="1723895" y="307549"/>
                    <a:pt x="1723895" y="382304"/>
                  </a:cubicBezTo>
                  <a:cubicBezTo>
                    <a:pt x="1723895" y="508423"/>
                    <a:pt x="1713151" y="595559"/>
                    <a:pt x="1691664" y="643711"/>
                  </a:cubicBezTo>
                  <a:cubicBezTo>
                    <a:pt x="1683689" y="687113"/>
                    <a:pt x="1649604" y="708814"/>
                    <a:pt x="1589410" y="708814"/>
                  </a:cubicBezTo>
                  <a:cubicBezTo>
                    <a:pt x="1540538" y="708814"/>
                    <a:pt x="1513737" y="696362"/>
                    <a:pt x="1509005" y="671459"/>
                  </a:cubicBezTo>
                  <a:cubicBezTo>
                    <a:pt x="1478049" y="688196"/>
                    <a:pt x="1438700" y="696564"/>
                    <a:pt x="1390957" y="696564"/>
                  </a:cubicBezTo>
                  <a:cubicBezTo>
                    <a:pt x="1289778" y="696564"/>
                    <a:pt x="1209455" y="669880"/>
                    <a:pt x="1149985" y="616513"/>
                  </a:cubicBezTo>
                  <a:cubicBezTo>
                    <a:pt x="1108134" y="561949"/>
                    <a:pt x="1087208" y="499057"/>
                    <a:pt x="1087208" y="427836"/>
                  </a:cubicBezTo>
                  <a:cubicBezTo>
                    <a:pt x="1087208" y="367238"/>
                    <a:pt x="1105570" y="319830"/>
                    <a:pt x="1142293" y="285612"/>
                  </a:cubicBezTo>
                  <a:cubicBezTo>
                    <a:pt x="1190991" y="240189"/>
                    <a:pt x="1246640" y="217477"/>
                    <a:pt x="1309241" y="217477"/>
                  </a:cubicBezTo>
                  <a:cubicBezTo>
                    <a:pt x="1348494" y="217477"/>
                    <a:pt x="1401979" y="229929"/>
                    <a:pt x="1469696" y="254833"/>
                  </a:cubicBezTo>
                  <a:cubicBezTo>
                    <a:pt x="1490588" y="254833"/>
                    <a:pt x="1501034" y="241680"/>
                    <a:pt x="1501034" y="215375"/>
                  </a:cubicBezTo>
                  <a:lnTo>
                    <a:pt x="1483077" y="163718"/>
                  </a:lnTo>
                  <a:lnTo>
                    <a:pt x="1670820" y="155276"/>
                  </a:lnTo>
                  <a:cubicBezTo>
                    <a:pt x="1676471" y="154912"/>
                    <a:pt x="1686108" y="153480"/>
                    <a:pt x="1697839" y="151311"/>
                  </a:cubicBezTo>
                  <a:close/>
                  <a:moveTo>
                    <a:pt x="1958029" y="141007"/>
                  </a:moveTo>
                  <a:cubicBezTo>
                    <a:pt x="2023582" y="141007"/>
                    <a:pt x="2065880" y="157840"/>
                    <a:pt x="2084924" y="191506"/>
                  </a:cubicBezTo>
                  <a:cubicBezTo>
                    <a:pt x="2098938" y="216559"/>
                    <a:pt x="2105946" y="297670"/>
                    <a:pt x="2105946" y="434840"/>
                  </a:cubicBezTo>
                  <a:cubicBezTo>
                    <a:pt x="2105946" y="555924"/>
                    <a:pt x="2100504" y="633802"/>
                    <a:pt x="2089621" y="668473"/>
                  </a:cubicBezTo>
                  <a:cubicBezTo>
                    <a:pt x="2076431" y="700037"/>
                    <a:pt x="2033928" y="715819"/>
                    <a:pt x="1962113" y="715819"/>
                  </a:cubicBezTo>
                  <a:cubicBezTo>
                    <a:pt x="1896176" y="715819"/>
                    <a:pt x="1856913" y="701596"/>
                    <a:pt x="1844324" y="673152"/>
                  </a:cubicBezTo>
                  <a:cubicBezTo>
                    <a:pt x="1826192" y="631647"/>
                    <a:pt x="1817126" y="543063"/>
                    <a:pt x="1817126" y="407400"/>
                  </a:cubicBezTo>
                  <a:cubicBezTo>
                    <a:pt x="1817126" y="282893"/>
                    <a:pt x="1825696" y="209143"/>
                    <a:pt x="1842836" y="186149"/>
                  </a:cubicBezTo>
                  <a:cubicBezTo>
                    <a:pt x="1859214" y="156054"/>
                    <a:pt x="1897611" y="141007"/>
                    <a:pt x="1958029" y="141007"/>
                  </a:cubicBezTo>
                  <a:close/>
                  <a:moveTo>
                    <a:pt x="853129" y="141007"/>
                  </a:moveTo>
                  <a:cubicBezTo>
                    <a:pt x="918682" y="141007"/>
                    <a:pt x="960980" y="157840"/>
                    <a:pt x="980024" y="191506"/>
                  </a:cubicBezTo>
                  <a:cubicBezTo>
                    <a:pt x="994038" y="216559"/>
                    <a:pt x="1001046" y="297670"/>
                    <a:pt x="1001046" y="434840"/>
                  </a:cubicBezTo>
                  <a:cubicBezTo>
                    <a:pt x="1001046" y="555924"/>
                    <a:pt x="995604" y="633802"/>
                    <a:pt x="984721" y="668473"/>
                  </a:cubicBezTo>
                  <a:cubicBezTo>
                    <a:pt x="971531" y="700037"/>
                    <a:pt x="929028" y="715819"/>
                    <a:pt x="857212" y="715819"/>
                  </a:cubicBezTo>
                  <a:cubicBezTo>
                    <a:pt x="791276" y="715819"/>
                    <a:pt x="752013" y="701596"/>
                    <a:pt x="739424" y="673152"/>
                  </a:cubicBezTo>
                  <a:cubicBezTo>
                    <a:pt x="721292" y="631647"/>
                    <a:pt x="712226" y="543063"/>
                    <a:pt x="712226" y="407400"/>
                  </a:cubicBezTo>
                  <a:cubicBezTo>
                    <a:pt x="712226" y="282893"/>
                    <a:pt x="720796" y="209143"/>
                    <a:pt x="737936" y="186149"/>
                  </a:cubicBezTo>
                  <a:cubicBezTo>
                    <a:pt x="754313" y="156054"/>
                    <a:pt x="792711" y="141007"/>
                    <a:pt x="853129" y="141007"/>
                  </a:cubicBezTo>
                  <a:close/>
                  <a:moveTo>
                    <a:pt x="1929612" y="69011"/>
                  </a:moveTo>
                  <a:lnTo>
                    <a:pt x="2033129" y="86264"/>
                  </a:lnTo>
                  <a:lnTo>
                    <a:pt x="2047428" y="87806"/>
                  </a:lnTo>
                  <a:lnTo>
                    <a:pt x="2019374" y="103656"/>
                  </a:lnTo>
                  <a:cubicBezTo>
                    <a:pt x="2000089" y="110189"/>
                    <a:pt x="1978862" y="113455"/>
                    <a:pt x="1955694" y="113455"/>
                  </a:cubicBezTo>
                  <a:cubicBezTo>
                    <a:pt x="1934744" y="113455"/>
                    <a:pt x="1915633" y="109437"/>
                    <a:pt x="1898362" y="101400"/>
                  </a:cubicBezTo>
                  <a:lnTo>
                    <a:pt x="1873973" y="82348"/>
                  </a:lnTo>
                  <a:lnTo>
                    <a:pt x="1894653" y="76291"/>
                  </a:lnTo>
                  <a:cubicBezTo>
                    <a:pt x="1906306" y="73865"/>
                    <a:pt x="1918110" y="71887"/>
                    <a:pt x="1929612" y="69011"/>
                  </a:cubicBezTo>
                  <a:close/>
                  <a:moveTo>
                    <a:pt x="745669" y="62546"/>
                  </a:moveTo>
                  <a:lnTo>
                    <a:pt x="790925" y="69011"/>
                  </a:lnTo>
                  <a:cubicBezTo>
                    <a:pt x="863486" y="93198"/>
                    <a:pt x="846397" y="88329"/>
                    <a:pt x="898988" y="100800"/>
                  </a:cubicBezTo>
                  <a:lnTo>
                    <a:pt x="912274" y="103995"/>
                  </a:lnTo>
                  <a:lnTo>
                    <a:pt x="850794" y="113455"/>
                  </a:lnTo>
                  <a:cubicBezTo>
                    <a:pt x="808893" y="113455"/>
                    <a:pt x="774351" y="97382"/>
                    <a:pt x="747168" y="65235"/>
                  </a:cubicBezTo>
                  <a:close/>
                  <a:moveTo>
                    <a:pt x="273340" y="0"/>
                  </a:moveTo>
                  <a:cubicBezTo>
                    <a:pt x="316472" y="2876"/>
                    <a:pt x="359664" y="5038"/>
                    <a:pt x="402825" y="7557"/>
                  </a:cubicBezTo>
                  <a:lnTo>
                    <a:pt x="517208" y="16134"/>
                  </a:lnTo>
                  <a:lnTo>
                    <a:pt x="487528" y="33779"/>
                  </a:lnTo>
                  <a:cubicBezTo>
                    <a:pt x="473577" y="39092"/>
                    <a:pt x="457300" y="42805"/>
                    <a:pt x="438698" y="44920"/>
                  </a:cubicBezTo>
                  <a:cubicBezTo>
                    <a:pt x="393982" y="50551"/>
                    <a:pt x="361430" y="63558"/>
                    <a:pt x="341044" y="83941"/>
                  </a:cubicBezTo>
                  <a:cubicBezTo>
                    <a:pt x="320658" y="104324"/>
                    <a:pt x="305491" y="136456"/>
                    <a:pt x="295544" y="180335"/>
                  </a:cubicBezTo>
                  <a:cubicBezTo>
                    <a:pt x="291061" y="221008"/>
                    <a:pt x="288819" y="254867"/>
                    <a:pt x="288819" y="281910"/>
                  </a:cubicBezTo>
                  <a:cubicBezTo>
                    <a:pt x="288819" y="318869"/>
                    <a:pt x="292577" y="344700"/>
                    <a:pt x="300093" y="359403"/>
                  </a:cubicBezTo>
                  <a:cubicBezTo>
                    <a:pt x="325053" y="406811"/>
                    <a:pt x="351758" y="430515"/>
                    <a:pt x="380209" y="430515"/>
                  </a:cubicBezTo>
                  <a:cubicBezTo>
                    <a:pt x="394782" y="430515"/>
                    <a:pt x="407336" y="424193"/>
                    <a:pt x="417872" y="411549"/>
                  </a:cubicBezTo>
                  <a:cubicBezTo>
                    <a:pt x="428408" y="398905"/>
                    <a:pt x="433676" y="384487"/>
                    <a:pt x="433676" y="368296"/>
                  </a:cubicBezTo>
                  <a:cubicBezTo>
                    <a:pt x="433676" y="358932"/>
                    <a:pt x="432082" y="350929"/>
                    <a:pt x="428894" y="344288"/>
                  </a:cubicBezTo>
                  <a:cubicBezTo>
                    <a:pt x="388500" y="309313"/>
                    <a:pt x="369540" y="271719"/>
                    <a:pt x="372014" y="231504"/>
                  </a:cubicBezTo>
                  <a:cubicBezTo>
                    <a:pt x="388981" y="203530"/>
                    <a:pt x="404412" y="187559"/>
                    <a:pt x="418309" y="183591"/>
                  </a:cubicBezTo>
                  <a:cubicBezTo>
                    <a:pt x="422340" y="182443"/>
                    <a:pt x="443805" y="181870"/>
                    <a:pt x="482705" y="181870"/>
                  </a:cubicBezTo>
                  <a:cubicBezTo>
                    <a:pt x="519794" y="186279"/>
                    <a:pt x="549055" y="200948"/>
                    <a:pt x="570486" y="225876"/>
                  </a:cubicBezTo>
                  <a:cubicBezTo>
                    <a:pt x="587508" y="252014"/>
                    <a:pt x="604704" y="278611"/>
                    <a:pt x="622073" y="305667"/>
                  </a:cubicBezTo>
                  <a:cubicBezTo>
                    <a:pt x="632597" y="338514"/>
                    <a:pt x="637858" y="371260"/>
                    <a:pt x="637858" y="403903"/>
                  </a:cubicBezTo>
                  <a:cubicBezTo>
                    <a:pt x="637858" y="480096"/>
                    <a:pt x="615375" y="546754"/>
                    <a:pt x="570407" y="603877"/>
                  </a:cubicBezTo>
                  <a:cubicBezTo>
                    <a:pt x="559165" y="618157"/>
                    <a:pt x="546995" y="631127"/>
                    <a:pt x="533898" y="642786"/>
                  </a:cubicBezTo>
                  <a:lnTo>
                    <a:pt x="509614" y="660704"/>
                  </a:lnTo>
                  <a:lnTo>
                    <a:pt x="498052" y="654462"/>
                  </a:lnTo>
                  <a:cubicBezTo>
                    <a:pt x="486816" y="648065"/>
                    <a:pt x="475439" y="642050"/>
                    <a:pt x="463122" y="638355"/>
                  </a:cubicBezTo>
                  <a:cubicBezTo>
                    <a:pt x="429616" y="628303"/>
                    <a:pt x="394111" y="626853"/>
                    <a:pt x="359605" y="621102"/>
                  </a:cubicBezTo>
                  <a:cubicBezTo>
                    <a:pt x="302095" y="626853"/>
                    <a:pt x="244200" y="629567"/>
                    <a:pt x="187076" y="638355"/>
                  </a:cubicBezTo>
                  <a:lnTo>
                    <a:pt x="158260" y="646368"/>
                  </a:lnTo>
                  <a:lnTo>
                    <a:pt x="109107" y="606569"/>
                  </a:lnTo>
                  <a:cubicBezTo>
                    <a:pt x="88880" y="587454"/>
                    <a:pt x="67168" y="564398"/>
                    <a:pt x="43969" y="537402"/>
                  </a:cubicBezTo>
                  <a:cubicBezTo>
                    <a:pt x="14656" y="480797"/>
                    <a:pt x="0" y="405168"/>
                    <a:pt x="0" y="310513"/>
                  </a:cubicBezTo>
                  <a:cubicBezTo>
                    <a:pt x="0" y="255292"/>
                    <a:pt x="4902" y="193187"/>
                    <a:pt x="14706" y="124199"/>
                  </a:cubicBezTo>
                  <a:lnTo>
                    <a:pt x="39054" y="55417"/>
                  </a:lnTo>
                  <a:lnTo>
                    <a:pt x="100812" y="34506"/>
                  </a:lnTo>
                  <a:cubicBezTo>
                    <a:pt x="157044" y="17845"/>
                    <a:pt x="273340" y="0"/>
                    <a:pt x="273340" y="0"/>
                  </a:cubicBezTo>
                  <a:close/>
                </a:path>
              </a:pathLst>
            </a:custGeom>
            <a:solidFill>
              <a:srgbClr val="F5BC67"/>
            </a:solidFill>
            <a:ln w="38100" cmpd="dbl">
              <a:noFill/>
              <a:prstDash val="solid"/>
            </a:ln>
            <a:effectLst>
              <a:outerShdw blurRad="38100" dist="22860" dir="5400000" algn="tl" rotWithShape="0">
                <a:srgbClr val="000000">
                  <a:alpha val="30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9600" b="1" dirty="0">
                <a:ln w="38100" cmpd="dbl">
                  <a:noFill/>
                  <a:prstDash val="solid"/>
                </a:ln>
                <a:solidFill>
                  <a:srgbClr val="F5BC6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  <p:sp>
          <p:nvSpPr>
            <p:cNvPr id="315" name="TextBox 314">
              <a:extLst>
                <a:ext uri="{FF2B5EF4-FFF2-40B4-BE49-F238E27FC236}">
                  <a16:creationId xmlns:a16="http://schemas.microsoft.com/office/drawing/2014/main" id="{84CA3747-B7F0-4F0B-A9C7-0527E78AC848}"/>
                </a:ext>
              </a:extLst>
            </p:cNvPr>
            <p:cNvSpPr txBox="1"/>
            <p:nvPr/>
          </p:nvSpPr>
          <p:spPr>
            <a:xfrm>
              <a:off x="3790179" y="2278076"/>
              <a:ext cx="4607949" cy="668574"/>
            </a:xfrm>
            <a:custGeom>
              <a:avLst/>
              <a:gdLst/>
              <a:ahLst/>
              <a:cxnLst/>
              <a:rect l="l" t="t" r="r" b="b"/>
              <a:pathLst>
                <a:path w="4607949" h="668574">
                  <a:moveTo>
                    <a:pt x="4228882" y="350570"/>
                  </a:moveTo>
                  <a:cubicBezTo>
                    <a:pt x="4217921" y="350776"/>
                    <a:pt x="4208823" y="354791"/>
                    <a:pt x="4201589" y="362616"/>
                  </a:cubicBezTo>
                  <a:cubicBezTo>
                    <a:pt x="4191943" y="373050"/>
                    <a:pt x="4187119" y="387404"/>
                    <a:pt x="4187119" y="405678"/>
                  </a:cubicBezTo>
                  <a:cubicBezTo>
                    <a:pt x="4187119" y="420859"/>
                    <a:pt x="4189891" y="430331"/>
                    <a:pt x="4195435" y="434095"/>
                  </a:cubicBezTo>
                  <a:cubicBezTo>
                    <a:pt x="4201934" y="437922"/>
                    <a:pt x="4214842" y="440886"/>
                    <a:pt x="4234159" y="442988"/>
                  </a:cubicBezTo>
                  <a:cubicBezTo>
                    <a:pt x="4255205" y="445202"/>
                    <a:pt x="4273685" y="443444"/>
                    <a:pt x="4289597" y="437714"/>
                  </a:cubicBezTo>
                  <a:cubicBezTo>
                    <a:pt x="4306954" y="431426"/>
                    <a:pt x="4315633" y="420360"/>
                    <a:pt x="4315633" y="404516"/>
                  </a:cubicBezTo>
                  <a:cubicBezTo>
                    <a:pt x="4315633" y="376468"/>
                    <a:pt x="4290577" y="358841"/>
                    <a:pt x="4240465" y="351635"/>
                  </a:cubicBezTo>
                  <a:cubicBezTo>
                    <a:pt x="4236397" y="350857"/>
                    <a:pt x="4232536" y="350502"/>
                    <a:pt x="4228882" y="350570"/>
                  </a:cubicBezTo>
                  <a:close/>
                  <a:moveTo>
                    <a:pt x="1695232" y="350570"/>
                  </a:moveTo>
                  <a:cubicBezTo>
                    <a:pt x="1684271" y="350776"/>
                    <a:pt x="1675173" y="354791"/>
                    <a:pt x="1667938" y="362616"/>
                  </a:cubicBezTo>
                  <a:cubicBezTo>
                    <a:pt x="1658292" y="373050"/>
                    <a:pt x="1653469" y="387404"/>
                    <a:pt x="1653469" y="405678"/>
                  </a:cubicBezTo>
                  <a:cubicBezTo>
                    <a:pt x="1653469" y="420859"/>
                    <a:pt x="1656241" y="430331"/>
                    <a:pt x="1661785" y="434095"/>
                  </a:cubicBezTo>
                  <a:cubicBezTo>
                    <a:pt x="1668284" y="437922"/>
                    <a:pt x="1681192" y="440886"/>
                    <a:pt x="1700509" y="442988"/>
                  </a:cubicBezTo>
                  <a:cubicBezTo>
                    <a:pt x="1721555" y="445202"/>
                    <a:pt x="1740035" y="443444"/>
                    <a:pt x="1755947" y="437714"/>
                  </a:cubicBezTo>
                  <a:cubicBezTo>
                    <a:pt x="1773304" y="431426"/>
                    <a:pt x="1781983" y="420360"/>
                    <a:pt x="1781983" y="404516"/>
                  </a:cubicBezTo>
                  <a:cubicBezTo>
                    <a:pt x="1781983" y="376468"/>
                    <a:pt x="1756927" y="358841"/>
                    <a:pt x="1706815" y="351635"/>
                  </a:cubicBezTo>
                  <a:cubicBezTo>
                    <a:pt x="1702747" y="350857"/>
                    <a:pt x="1698886" y="350502"/>
                    <a:pt x="1695232" y="350570"/>
                  </a:cubicBezTo>
                  <a:close/>
                  <a:moveTo>
                    <a:pt x="2841582" y="187993"/>
                  </a:moveTo>
                  <a:lnTo>
                    <a:pt x="2862854" y="202640"/>
                  </a:lnTo>
                  <a:cubicBezTo>
                    <a:pt x="2887654" y="215464"/>
                    <a:pt x="2924291" y="227934"/>
                    <a:pt x="2972765" y="240051"/>
                  </a:cubicBezTo>
                  <a:cubicBezTo>
                    <a:pt x="3031478" y="255034"/>
                    <a:pt x="3075333" y="278707"/>
                    <a:pt x="3104330" y="311070"/>
                  </a:cubicBezTo>
                  <a:cubicBezTo>
                    <a:pt x="3132737" y="337667"/>
                    <a:pt x="3146941" y="379906"/>
                    <a:pt x="3146941" y="437788"/>
                  </a:cubicBezTo>
                  <a:cubicBezTo>
                    <a:pt x="3146941" y="537553"/>
                    <a:pt x="3097642" y="604761"/>
                    <a:pt x="2999043" y="639413"/>
                  </a:cubicBezTo>
                  <a:cubicBezTo>
                    <a:pt x="2948572" y="657297"/>
                    <a:pt x="2886889" y="666239"/>
                    <a:pt x="2813994" y="666239"/>
                  </a:cubicBezTo>
                  <a:cubicBezTo>
                    <a:pt x="2752925" y="666239"/>
                    <a:pt x="2694137" y="657660"/>
                    <a:pt x="2637633" y="640501"/>
                  </a:cubicBezTo>
                  <a:cubicBezTo>
                    <a:pt x="2572892" y="620075"/>
                    <a:pt x="2524204" y="588176"/>
                    <a:pt x="2491567" y="544805"/>
                  </a:cubicBezTo>
                  <a:cubicBezTo>
                    <a:pt x="2491567" y="498649"/>
                    <a:pt x="2494026" y="467144"/>
                    <a:pt x="2498943" y="450290"/>
                  </a:cubicBezTo>
                  <a:cubicBezTo>
                    <a:pt x="2513485" y="401332"/>
                    <a:pt x="2543595" y="376852"/>
                    <a:pt x="2589273" y="376852"/>
                  </a:cubicBezTo>
                  <a:cubicBezTo>
                    <a:pt x="2609104" y="376852"/>
                    <a:pt x="2638865" y="386872"/>
                    <a:pt x="2678556" y="406911"/>
                  </a:cubicBezTo>
                  <a:cubicBezTo>
                    <a:pt x="2718246" y="426950"/>
                    <a:pt x="2746662" y="436970"/>
                    <a:pt x="2763801" y="436970"/>
                  </a:cubicBezTo>
                  <a:cubicBezTo>
                    <a:pt x="2779553" y="436970"/>
                    <a:pt x="2792839" y="432272"/>
                    <a:pt x="2803660" y="422877"/>
                  </a:cubicBezTo>
                  <a:cubicBezTo>
                    <a:pt x="2804559" y="420360"/>
                    <a:pt x="2805009" y="417740"/>
                    <a:pt x="2805009" y="415017"/>
                  </a:cubicBezTo>
                  <a:cubicBezTo>
                    <a:pt x="2805009" y="397499"/>
                    <a:pt x="2770480" y="383959"/>
                    <a:pt x="2701424" y="374397"/>
                  </a:cubicBezTo>
                  <a:cubicBezTo>
                    <a:pt x="2645955" y="366999"/>
                    <a:pt x="2599933" y="340774"/>
                    <a:pt x="2563358" y="295722"/>
                  </a:cubicBezTo>
                  <a:cubicBezTo>
                    <a:pt x="2547793" y="281441"/>
                    <a:pt x="2536119" y="264835"/>
                    <a:pt x="2528337" y="245902"/>
                  </a:cubicBezTo>
                  <a:lnTo>
                    <a:pt x="2524301" y="223854"/>
                  </a:lnTo>
                  <a:lnTo>
                    <a:pt x="2525659" y="224332"/>
                  </a:lnTo>
                  <a:cubicBezTo>
                    <a:pt x="2600421" y="218581"/>
                    <a:pt x="2675421" y="215359"/>
                    <a:pt x="2749946" y="207079"/>
                  </a:cubicBezTo>
                  <a:cubicBezTo>
                    <a:pt x="2770757" y="204767"/>
                    <a:pt x="2787814" y="201939"/>
                    <a:pt x="2802996" y="198606"/>
                  </a:cubicBezTo>
                  <a:close/>
                  <a:moveTo>
                    <a:pt x="4492482" y="155321"/>
                  </a:moveTo>
                  <a:lnTo>
                    <a:pt x="4596480" y="161317"/>
                  </a:lnTo>
                  <a:lnTo>
                    <a:pt x="4607949" y="338557"/>
                  </a:lnTo>
                  <a:cubicBezTo>
                    <a:pt x="4607949" y="464677"/>
                    <a:pt x="4597206" y="551812"/>
                    <a:pt x="4575719" y="599964"/>
                  </a:cubicBezTo>
                  <a:cubicBezTo>
                    <a:pt x="4567744" y="643366"/>
                    <a:pt x="4533659" y="665067"/>
                    <a:pt x="4473465" y="665067"/>
                  </a:cubicBezTo>
                  <a:cubicBezTo>
                    <a:pt x="4424593" y="665067"/>
                    <a:pt x="4397791" y="652615"/>
                    <a:pt x="4393061" y="627711"/>
                  </a:cubicBezTo>
                  <a:cubicBezTo>
                    <a:pt x="4362104" y="644448"/>
                    <a:pt x="4322755" y="652817"/>
                    <a:pt x="4275011" y="652817"/>
                  </a:cubicBezTo>
                  <a:cubicBezTo>
                    <a:pt x="4173833" y="652817"/>
                    <a:pt x="4093510" y="626133"/>
                    <a:pt x="4034040" y="572766"/>
                  </a:cubicBezTo>
                  <a:cubicBezTo>
                    <a:pt x="3992189" y="518202"/>
                    <a:pt x="3971263" y="455310"/>
                    <a:pt x="3971263" y="384089"/>
                  </a:cubicBezTo>
                  <a:cubicBezTo>
                    <a:pt x="3971263" y="323491"/>
                    <a:pt x="3989625" y="276083"/>
                    <a:pt x="4026348" y="241865"/>
                  </a:cubicBezTo>
                  <a:cubicBezTo>
                    <a:pt x="4075046" y="196442"/>
                    <a:pt x="4130695" y="173730"/>
                    <a:pt x="4193295" y="173730"/>
                  </a:cubicBezTo>
                  <a:cubicBezTo>
                    <a:pt x="4232549" y="173730"/>
                    <a:pt x="4286035" y="186182"/>
                    <a:pt x="4353751" y="211086"/>
                  </a:cubicBezTo>
                  <a:cubicBezTo>
                    <a:pt x="4364197" y="211086"/>
                    <a:pt x="4372031" y="207798"/>
                    <a:pt x="4377254" y="201222"/>
                  </a:cubicBezTo>
                  <a:lnTo>
                    <a:pt x="4382259" y="182319"/>
                  </a:lnTo>
                  <a:lnTo>
                    <a:pt x="4440724" y="172574"/>
                  </a:lnTo>
                  <a:cubicBezTo>
                    <a:pt x="4458477" y="168629"/>
                    <a:pt x="4474296" y="155321"/>
                    <a:pt x="4492482" y="155321"/>
                  </a:cubicBezTo>
                  <a:close/>
                  <a:moveTo>
                    <a:pt x="733849" y="103976"/>
                  </a:moveTo>
                  <a:lnTo>
                    <a:pt x="938399" y="138068"/>
                  </a:lnTo>
                  <a:cubicBezTo>
                    <a:pt x="1082028" y="162006"/>
                    <a:pt x="1007286" y="150374"/>
                    <a:pt x="1162686" y="172574"/>
                  </a:cubicBezTo>
                  <a:cubicBezTo>
                    <a:pt x="1220195" y="166823"/>
                    <a:pt x="1278297" y="165365"/>
                    <a:pt x="1335214" y="155321"/>
                  </a:cubicBezTo>
                  <a:lnTo>
                    <a:pt x="1364202" y="147752"/>
                  </a:lnTo>
                  <a:lnTo>
                    <a:pt x="1356564" y="158884"/>
                  </a:lnTo>
                  <a:cubicBezTo>
                    <a:pt x="1348985" y="165306"/>
                    <a:pt x="1340093" y="169014"/>
                    <a:pt x="1329889" y="170009"/>
                  </a:cubicBezTo>
                  <a:cubicBezTo>
                    <a:pt x="1253801" y="186374"/>
                    <a:pt x="1196319" y="198404"/>
                    <a:pt x="1157444" y="206100"/>
                  </a:cubicBezTo>
                  <a:cubicBezTo>
                    <a:pt x="1086000" y="222434"/>
                    <a:pt x="1042911" y="242458"/>
                    <a:pt x="1028177" y="266171"/>
                  </a:cubicBezTo>
                  <a:cubicBezTo>
                    <a:pt x="1018721" y="275634"/>
                    <a:pt x="1013992" y="292954"/>
                    <a:pt x="1013992" y="318130"/>
                  </a:cubicBezTo>
                  <a:cubicBezTo>
                    <a:pt x="1013992" y="343598"/>
                    <a:pt x="1019245" y="382212"/>
                    <a:pt x="1029749" y="433970"/>
                  </a:cubicBezTo>
                  <a:cubicBezTo>
                    <a:pt x="1040254" y="485728"/>
                    <a:pt x="1045507" y="524549"/>
                    <a:pt x="1045507" y="550432"/>
                  </a:cubicBezTo>
                  <a:cubicBezTo>
                    <a:pt x="1045507" y="578480"/>
                    <a:pt x="1039467" y="597648"/>
                    <a:pt x="1027387" y="607936"/>
                  </a:cubicBezTo>
                  <a:cubicBezTo>
                    <a:pt x="1009968" y="644467"/>
                    <a:pt x="970398" y="662733"/>
                    <a:pt x="908678" y="662733"/>
                  </a:cubicBezTo>
                  <a:cubicBezTo>
                    <a:pt x="844043" y="662733"/>
                    <a:pt x="804855" y="644824"/>
                    <a:pt x="791113" y="609006"/>
                  </a:cubicBezTo>
                  <a:cubicBezTo>
                    <a:pt x="770885" y="597037"/>
                    <a:pt x="754935" y="530087"/>
                    <a:pt x="743265" y="408153"/>
                  </a:cubicBezTo>
                  <a:cubicBezTo>
                    <a:pt x="735482" y="326049"/>
                    <a:pt x="731591" y="253821"/>
                    <a:pt x="731591" y="191468"/>
                  </a:cubicBezTo>
                  <a:close/>
                  <a:moveTo>
                    <a:pt x="3118184" y="97767"/>
                  </a:moveTo>
                  <a:lnTo>
                    <a:pt x="3093884" y="127416"/>
                  </a:lnTo>
                  <a:cubicBezTo>
                    <a:pt x="3068633" y="149648"/>
                    <a:pt x="3042848" y="160763"/>
                    <a:pt x="3016530" y="160763"/>
                  </a:cubicBezTo>
                  <a:cubicBezTo>
                    <a:pt x="3005313" y="160763"/>
                    <a:pt x="2995025" y="158190"/>
                    <a:pt x="2985667" y="153043"/>
                  </a:cubicBezTo>
                  <a:lnTo>
                    <a:pt x="2971624" y="147347"/>
                  </a:lnTo>
                  <a:lnTo>
                    <a:pt x="3008739" y="138068"/>
                  </a:lnTo>
                  <a:cubicBezTo>
                    <a:pt x="3038119" y="128274"/>
                    <a:pt x="3065622" y="113355"/>
                    <a:pt x="3095003" y="103562"/>
                  </a:cubicBezTo>
                  <a:close/>
                  <a:moveTo>
                    <a:pt x="3231375" y="70474"/>
                  </a:moveTo>
                  <a:lnTo>
                    <a:pt x="3302391" y="76925"/>
                  </a:lnTo>
                  <a:cubicBezTo>
                    <a:pt x="3458086" y="89197"/>
                    <a:pt x="3316490" y="64487"/>
                    <a:pt x="3457312" y="120815"/>
                  </a:cubicBezTo>
                  <a:lnTo>
                    <a:pt x="3518109" y="141081"/>
                  </a:lnTo>
                  <a:lnTo>
                    <a:pt x="3508031" y="213274"/>
                  </a:lnTo>
                  <a:cubicBezTo>
                    <a:pt x="3505535" y="236183"/>
                    <a:pt x="3504287" y="255180"/>
                    <a:pt x="3504287" y="270264"/>
                  </a:cubicBezTo>
                  <a:cubicBezTo>
                    <a:pt x="3504287" y="325783"/>
                    <a:pt x="3521650" y="354175"/>
                    <a:pt x="3556377" y="355440"/>
                  </a:cubicBezTo>
                  <a:cubicBezTo>
                    <a:pt x="3591376" y="356872"/>
                    <a:pt x="3608875" y="326536"/>
                    <a:pt x="3608875" y="264431"/>
                  </a:cubicBezTo>
                  <a:cubicBezTo>
                    <a:pt x="3608875" y="247992"/>
                    <a:pt x="3607561" y="227977"/>
                    <a:pt x="3604934" y="204386"/>
                  </a:cubicBezTo>
                  <a:lnTo>
                    <a:pt x="3599695" y="168276"/>
                  </a:lnTo>
                  <a:lnTo>
                    <a:pt x="3612588" y="172574"/>
                  </a:lnTo>
                  <a:cubicBezTo>
                    <a:pt x="3645400" y="166012"/>
                    <a:pt x="3715242" y="155752"/>
                    <a:pt x="3750610" y="138068"/>
                  </a:cubicBezTo>
                  <a:cubicBezTo>
                    <a:pt x="3769156" y="128795"/>
                    <a:pt x="3783310" y="111730"/>
                    <a:pt x="3802369" y="103562"/>
                  </a:cubicBezTo>
                  <a:cubicBezTo>
                    <a:pt x="3814103" y="98534"/>
                    <a:pt x="3831008" y="94100"/>
                    <a:pt x="3850240" y="90220"/>
                  </a:cubicBezTo>
                  <a:lnTo>
                    <a:pt x="3875140" y="86182"/>
                  </a:lnTo>
                  <a:lnTo>
                    <a:pt x="3879594" y="172790"/>
                  </a:lnTo>
                  <a:cubicBezTo>
                    <a:pt x="3879594" y="244910"/>
                    <a:pt x="3870320" y="324186"/>
                    <a:pt x="3851773" y="410618"/>
                  </a:cubicBezTo>
                  <a:cubicBezTo>
                    <a:pt x="3826099" y="527361"/>
                    <a:pt x="3791891" y="596820"/>
                    <a:pt x="3749146" y="618996"/>
                  </a:cubicBezTo>
                  <a:cubicBezTo>
                    <a:pt x="3727665" y="652048"/>
                    <a:pt x="3661722" y="668574"/>
                    <a:pt x="3551316" y="668574"/>
                  </a:cubicBezTo>
                  <a:cubicBezTo>
                    <a:pt x="3433798" y="668574"/>
                    <a:pt x="3366475" y="650612"/>
                    <a:pt x="3349347" y="614689"/>
                  </a:cubicBezTo>
                  <a:cubicBezTo>
                    <a:pt x="3300811" y="579969"/>
                    <a:pt x="3264549" y="511585"/>
                    <a:pt x="3240563" y="409539"/>
                  </a:cubicBezTo>
                  <a:cubicBezTo>
                    <a:pt x="3223833" y="352817"/>
                    <a:pt x="3215467" y="284213"/>
                    <a:pt x="3215467" y="203728"/>
                  </a:cubicBezTo>
                  <a:close/>
                  <a:moveTo>
                    <a:pt x="4011425" y="69397"/>
                  </a:moveTo>
                  <a:lnTo>
                    <a:pt x="4052886" y="76363"/>
                  </a:lnTo>
                  <a:cubicBezTo>
                    <a:pt x="4067380" y="78798"/>
                    <a:pt x="4081757" y="81674"/>
                    <a:pt x="4095667" y="86310"/>
                  </a:cubicBezTo>
                  <a:cubicBezTo>
                    <a:pt x="4108258" y="90507"/>
                    <a:pt x="4118401" y="94312"/>
                    <a:pt x="4126725" y="97843"/>
                  </a:cubicBezTo>
                  <a:lnTo>
                    <a:pt x="4132742" y="100797"/>
                  </a:lnTo>
                  <a:lnTo>
                    <a:pt x="4111958" y="109257"/>
                  </a:lnTo>
                  <a:cubicBezTo>
                    <a:pt x="4100069" y="113246"/>
                    <a:pt x="4090992" y="115240"/>
                    <a:pt x="4084726" y="115240"/>
                  </a:cubicBezTo>
                  <a:cubicBezTo>
                    <a:pt x="4066184" y="115240"/>
                    <a:pt x="4046253" y="108211"/>
                    <a:pt x="4024934" y="94153"/>
                  </a:cubicBezTo>
                  <a:close/>
                  <a:moveTo>
                    <a:pt x="1766535" y="34551"/>
                  </a:moveTo>
                  <a:cubicBezTo>
                    <a:pt x="1829795" y="40302"/>
                    <a:pt x="1893572" y="41897"/>
                    <a:pt x="1956316" y="51804"/>
                  </a:cubicBezTo>
                  <a:cubicBezTo>
                    <a:pt x="1982832" y="55991"/>
                    <a:pt x="2003796" y="59400"/>
                    <a:pt x="2020452" y="62262"/>
                  </a:cubicBezTo>
                  <a:lnTo>
                    <a:pt x="2050183" y="67833"/>
                  </a:lnTo>
                  <a:lnTo>
                    <a:pt x="2060682" y="128114"/>
                  </a:lnTo>
                  <a:cubicBezTo>
                    <a:pt x="2069760" y="193654"/>
                    <a:pt x="2074299" y="263802"/>
                    <a:pt x="2074299" y="338557"/>
                  </a:cubicBezTo>
                  <a:cubicBezTo>
                    <a:pt x="2074299" y="464677"/>
                    <a:pt x="2063556" y="551812"/>
                    <a:pt x="2042069" y="599964"/>
                  </a:cubicBezTo>
                  <a:cubicBezTo>
                    <a:pt x="2034095" y="643366"/>
                    <a:pt x="2000009" y="665067"/>
                    <a:pt x="1939815" y="665067"/>
                  </a:cubicBezTo>
                  <a:cubicBezTo>
                    <a:pt x="1890943" y="665067"/>
                    <a:pt x="1864142" y="652615"/>
                    <a:pt x="1859410" y="627711"/>
                  </a:cubicBezTo>
                  <a:cubicBezTo>
                    <a:pt x="1828454" y="644448"/>
                    <a:pt x="1789105" y="652817"/>
                    <a:pt x="1741362" y="652817"/>
                  </a:cubicBezTo>
                  <a:cubicBezTo>
                    <a:pt x="1640183" y="652817"/>
                    <a:pt x="1559859" y="626133"/>
                    <a:pt x="1500390" y="572766"/>
                  </a:cubicBezTo>
                  <a:cubicBezTo>
                    <a:pt x="1458539" y="518202"/>
                    <a:pt x="1437613" y="455310"/>
                    <a:pt x="1437613" y="384089"/>
                  </a:cubicBezTo>
                  <a:cubicBezTo>
                    <a:pt x="1437613" y="323491"/>
                    <a:pt x="1455975" y="276083"/>
                    <a:pt x="1492698" y="241865"/>
                  </a:cubicBezTo>
                  <a:cubicBezTo>
                    <a:pt x="1541396" y="196442"/>
                    <a:pt x="1597045" y="173730"/>
                    <a:pt x="1659646" y="173730"/>
                  </a:cubicBezTo>
                  <a:cubicBezTo>
                    <a:pt x="1698899" y="173730"/>
                    <a:pt x="1752384" y="186182"/>
                    <a:pt x="1820101" y="211086"/>
                  </a:cubicBezTo>
                  <a:cubicBezTo>
                    <a:pt x="1840993" y="211086"/>
                    <a:pt x="1851439" y="197933"/>
                    <a:pt x="1851439" y="171628"/>
                  </a:cubicBezTo>
                  <a:cubicBezTo>
                    <a:pt x="1851439" y="151883"/>
                    <a:pt x="1844965" y="133260"/>
                    <a:pt x="1832017" y="115757"/>
                  </a:cubicBezTo>
                  <a:cubicBezTo>
                    <a:pt x="1819069" y="98254"/>
                    <a:pt x="1802310" y="85816"/>
                    <a:pt x="1781741" y="78443"/>
                  </a:cubicBezTo>
                  <a:cubicBezTo>
                    <a:pt x="1758945" y="71063"/>
                    <a:pt x="1734978" y="67374"/>
                    <a:pt x="1709838" y="67374"/>
                  </a:cubicBezTo>
                  <a:cubicBezTo>
                    <a:pt x="1686571" y="67374"/>
                    <a:pt x="1657427" y="75351"/>
                    <a:pt x="1622406" y="91307"/>
                  </a:cubicBezTo>
                  <a:cubicBezTo>
                    <a:pt x="1587385" y="107263"/>
                    <a:pt x="1563608" y="115240"/>
                    <a:pt x="1551076" y="115240"/>
                  </a:cubicBezTo>
                  <a:cubicBezTo>
                    <a:pt x="1541805" y="115240"/>
                    <a:pt x="1532187" y="113483"/>
                    <a:pt x="1522222" y="109968"/>
                  </a:cubicBezTo>
                  <a:lnTo>
                    <a:pt x="1515040" y="106297"/>
                  </a:lnTo>
                  <a:lnTo>
                    <a:pt x="1524995" y="103562"/>
                  </a:lnTo>
                  <a:cubicBezTo>
                    <a:pt x="1589118" y="79516"/>
                    <a:pt x="1584567" y="64044"/>
                    <a:pt x="1645765" y="51804"/>
                  </a:cubicBezTo>
                  <a:cubicBezTo>
                    <a:pt x="1685641" y="43829"/>
                    <a:pt x="1726278" y="40302"/>
                    <a:pt x="1766535" y="34551"/>
                  </a:cubicBezTo>
                  <a:close/>
                  <a:moveTo>
                    <a:pt x="179274" y="45"/>
                  </a:moveTo>
                  <a:cubicBezTo>
                    <a:pt x="197498" y="-1612"/>
                    <a:pt x="435700" y="43734"/>
                    <a:pt x="524331" y="69057"/>
                  </a:cubicBezTo>
                  <a:cubicBezTo>
                    <a:pt x="541818" y="74053"/>
                    <a:pt x="558151" y="83320"/>
                    <a:pt x="576090" y="86310"/>
                  </a:cubicBezTo>
                  <a:lnTo>
                    <a:pt x="653356" y="95349"/>
                  </a:lnTo>
                  <a:lnTo>
                    <a:pt x="650649" y="114885"/>
                  </a:lnTo>
                  <a:cubicBezTo>
                    <a:pt x="645485" y="129375"/>
                    <a:pt x="637739" y="139719"/>
                    <a:pt x="627411" y="145918"/>
                  </a:cubicBezTo>
                  <a:cubicBezTo>
                    <a:pt x="610749" y="159709"/>
                    <a:pt x="572512" y="162518"/>
                    <a:pt x="512702" y="154345"/>
                  </a:cubicBezTo>
                  <a:cubicBezTo>
                    <a:pt x="467625" y="146563"/>
                    <a:pt x="442712" y="147741"/>
                    <a:pt x="437962" y="157880"/>
                  </a:cubicBezTo>
                  <a:cubicBezTo>
                    <a:pt x="424989" y="172254"/>
                    <a:pt x="418503" y="216527"/>
                    <a:pt x="418503" y="290700"/>
                  </a:cubicBezTo>
                  <a:cubicBezTo>
                    <a:pt x="418503" y="362100"/>
                    <a:pt x="427870" y="401335"/>
                    <a:pt x="446604" y="408404"/>
                  </a:cubicBezTo>
                  <a:cubicBezTo>
                    <a:pt x="450516" y="409936"/>
                    <a:pt x="454882" y="410701"/>
                    <a:pt x="459700" y="410701"/>
                  </a:cubicBezTo>
                  <a:cubicBezTo>
                    <a:pt x="466367" y="410701"/>
                    <a:pt x="479429" y="404086"/>
                    <a:pt x="498889" y="390856"/>
                  </a:cubicBezTo>
                  <a:cubicBezTo>
                    <a:pt x="518348" y="377626"/>
                    <a:pt x="537972" y="371011"/>
                    <a:pt x="557759" y="371011"/>
                  </a:cubicBezTo>
                  <a:cubicBezTo>
                    <a:pt x="566900" y="371011"/>
                    <a:pt x="577848" y="372431"/>
                    <a:pt x="590604" y="375271"/>
                  </a:cubicBezTo>
                  <a:cubicBezTo>
                    <a:pt x="638521" y="395047"/>
                    <a:pt x="662479" y="431838"/>
                    <a:pt x="662479" y="485646"/>
                  </a:cubicBezTo>
                  <a:cubicBezTo>
                    <a:pt x="662479" y="539726"/>
                    <a:pt x="633026" y="582756"/>
                    <a:pt x="574121" y="614735"/>
                  </a:cubicBezTo>
                  <a:cubicBezTo>
                    <a:pt x="513765" y="647515"/>
                    <a:pt x="450135" y="663905"/>
                    <a:pt x="383231" y="663905"/>
                  </a:cubicBezTo>
                  <a:cubicBezTo>
                    <a:pt x="298566" y="663905"/>
                    <a:pt x="238415" y="630338"/>
                    <a:pt x="202777" y="563204"/>
                  </a:cubicBezTo>
                  <a:cubicBezTo>
                    <a:pt x="189066" y="537866"/>
                    <a:pt x="182210" y="499756"/>
                    <a:pt x="182210" y="448876"/>
                  </a:cubicBezTo>
                  <a:cubicBezTo>
                    <a:pt x="182210" y="418292"/>
                    <a:pt x="186005" y="373529"/>
                    <a:pt x="193596" y="314586"/>
                  </a:cubicBezTo>
                  <a:cubicBezTo>
                    <a:pt x="201186" y="255644"/>
                    <a:pt x="204981" y="211883"/>
                    <a:pt x="204981" y="183301"/>
                  </a:cubicBezTo>
                  <a:cubicBezTo>
                    <a:pt x="204981" y="167699"/>
                    <a:pt x="204314" y="159563"/>
                    <a:pt x="202981" y="158894"/>
                  </a:cubicBezTo>
                  <a:cubicBezTo>
                    <a:pt x="189407" y="151192"/>
                    <a:pt x="176142" y="147341"/>
                    <a:pt x="163188" y="147341"/>
                  </a:cubicBezTo>
                  <a:cubicBezTo>
                    <a:pt x="155009" y="147341"/>
                    <a:pt x="141092" y="149967"/>
                    <a:pt x="121437" y="155219"/>
                  </a:cubicBezTo>
                  <a:cubicBezTo>
                    <a:pt x="101783" y="160472"/>
                    <a:pt x="86709" y="163098"/>
                    <a:pt x="76217" y="163098"/>
                  </a:cubicBezTo>
                  <a:cubicBezTo>
                    <a:pt x="67300" y="163098"/>
                    <a:pt x="59477" y="161839"/>
                    <a:pt x="52749" y="159322"/>
                  </a:cubicBezTo>
                  <a:cubicBezTo>
                    <a:pt x="26136" y="153364"/>
                    <a:pt x="9504" y="131308"/>
                    <a:pt x="2851" y="93155"/>
                  </a:cubicBezTo>
                  <a:lnTo>
                    <a:pt x="0" y="55863"/>
                  </a:lnTo>
                  <a:lnTo>
                    <a:pt x="30568" y="42384"/>
                  </a:lnTo>
                  <a:cubicBezTo>
                    <a:pt x="78766" y="21991"/>
                    <a:pt x="127649" y="4738"/>
                    <a:pt x="179274" y="45"/>
                  </a:cubicBezTo>
                  <a:close/>
                </a:path>
              </a:pathLst>
            </a:custGeom>
            <a:solidFill>
              <a:srgbClr val="F5BC67"/>
            </a:solidFill>
            <a:ln w="38100" cmpd="dbl">
              <a:noFill/>
              <a:prstDash val="solid"/>
            </a:ln>
            <a:effectLst>
              <a:outerShdw blurRad="38100" dist="22860" dir="5400000" algn="tl" rotWithShape="0">
                <a:srgbClr val="000000">
                  <a:alpha val="30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9600" b="1" dirty="0">
                <a:ln w="38100" cmpd="dbl">
                  <a:noFill/>
                  <a:prstDash val="solid"/>
                </a:ln>
                <a:solidFill>
                  <a:srgbClr val="F5BC6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D7D26E3C-8407-47B6-978F-7C7CBA6FEBA7}"/>
              </a:ext>
            </a:extLst>
          </p:cNvPr>
          <p:cNvGrpSpPr/>
          <p:nvPr/>
        </p:nvGrpSpPr>
        <p:grpSpPr>
          <a:xfrm>
            <a:off x="3627941" y="1424343"/>
            <a:ext cx="143693" cy="143693"/>
            <a:chOff x="3150514" y="356073"/>
            <a:chExt cx="405993" cy="405993"/>
          </a:xfrm>
        </p:grpSpPr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10022B59-9112-4C06-92AD-3D2142235EFC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F3FD99A7-1B33-468E-A107-F3AB4DCC6C0B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052EAC7C-1D27-443B-A9B4-AD4FD80AB8DE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4ADA000B-4D8F-49FD-AACA-A49C9782332E}"/>
              </a:ext>
            </a:extLst>
          </p:cNvPr>
          <p:cNvGrpSpPr/>
          <p:nvPr/>
        </p:nvGrpSpPr>
        <p:grpSpPr>
          <a:xfrm>
            <a:off x="6379484" y="2919096"/>
            <a:ext cx="143693" cy="143693"/>
            <a:chOff x="3150514" y="356073"/>
            <a:chExt cx="405993" cy="405993"/>
          </a:xfrm>
        </p:grpSpPr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F73BFDB5-7849-4EA2-9986-ADD6E96E7E87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972D12F7-F1E2-456A-B96B-C469B0DE59B0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BBAD7AA2-3059-4FAB-80D5-DBB9197F1312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AFBC7860-A30C-4CBE-AA76-26F44802EF38}"/>
              </a:ext>
            </a:extLst>
          </p:cNvPr>
          <p:cNvGrpSpPr/>
          <p:nvPr/>
        </p:nvGrpSpPr>
        <p:grpSpPr>
          <a:xfrm>
            <a:off x="4294977" y="1528211"/>
            <a:ext cx="143693" cy="143693"/>
            <a:chOff x="3150514" y="356073"/>
            <a:chExt cx="405993" cy="405993"/>
          </a:xfrm>
        </p:grpSpPr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35DD78C2-23B1-42B2-B34B-E167E327287C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CD01F057-C050-45F5-844B-602248944CE3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F63D358E-3DFF-47F7-AB97-57C56ABAE431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E271085E-481C-4348-A251-648C35071305}"/>
              </a:ext>
            </a:extLst>
          </p:cNvPr>
          <p:cNvGrpSpPr/>
          <p:nvPr/>
        </p:nvGrpSpPr>
        <p:grpSpPr>
          <a:xfrm>
            <a:off x="5024267" y="1440206"/>
            <a:ext cx="143693" cy="143693"/>
            <a:chOff x="3150514" y="356073"/>
            <a:chExt cx="405993" cy="405993"/>
          </a:xfrm>
        </p:grpSpPr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EF2E4AE7-A12F-4C39-AFC8-0B5A2371158F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39D6D839-B8E9-4E52-96D3-FA3741E560F5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85D27757-2305-4B2E-85BD-9D6221685B8F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96E33C76-EF8E-41C2-8199-853E0229DCEF}"/>
              </a:ext>
            </a:extLst>
          </p:cNvPr>
          <p:cNvGrpSpPr/>
          <p:nvPr/>
        </p:nvGrpSpPr>
        <p:grpSpPr>
          <a:xfrm>
            <a:off x="5344928" y="1498975"/>
            <a:ext cx="143693" cy="143693"/>
            <a:chOff x="3150514" y="356073"/>
            <a:chExt cx="405993" cy="405993"/>
          </a:xfrm>
        </p:grpSpPr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16E5860A-5131-4FC7-88A4-46E51EB9B7CF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222FE78D-A4B9-4D15-936F-0B4EAD4B377C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B4747CCB-F305-4333-A329-128C62156640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29D2EA90-AF4A-4DAC-ABA9-D62382043318}"/>
              </a:ext>
            </a:extLst>
          </p:cNvPr>
          <p:cNvGrpSpPr/>
          <p:nvPr/>
        </p:nvGrpSpPr>
        <p:grpSpPr>
          <a:xfrm>
            <a:off x="6465329" y="1491229"/>
            <a:ext cx="143693" cy="143693"/>
            <a:chOff x="3150514" y="356073"/>
            <a:chExt cx="405993" cy="405993"/>
          </a:xfrm>
        </p:grpSpPr>
        <p:sp>
          <p:nvSpPr>
            <p:cNvPr id="196" name="Oval 195">
              <a:extLst>
                <a:ext uri="{FF2B5EF4-FFF2-40B4-BE49-F238E27FC236}">
                  <a16:creationId xmlns:a16="http://schemas.microsoft.com/office/drawing/2014/main" id="{F7BB2F86-5E6A-4271-8EAB-B2EDD4DFA1FD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05D2FAC7-4A69-4A27-AE5A-AD64367A8556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>
              <a:extLst>
                <a:ext uri="{FF2B5EF4-FFF2-40B4-BE49-F238E27FC236}">
                  <a16:creationId xmlns:a16="http://schemas.microsoft.com/office/drawing/2014/main" id="{541B0E40-4B3F-4978-B529-E66AC9EF7096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C36692D6-DEDB-4B6A-9815-F90DA0C76B8C}"/>
              </a:ext>
            </a:extLst>
          </p:cNvPr>
          <p:cNvGrpSpPr/>
          <p:nvPr/>
        </p:nvGrpSpPr>
        <p:grpSpPr>
          <a:xfrm>
            <a:off x="3789029" y="2927806"/>
            <a:ext cx="143693" cy="143693"/>
            <a:chOff x="3150514" y="356073"/>
            <a:chExt cx="405993" cy="405993"/>
          </a:xfrm>
        </p:grpSpPr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8BA08A12-1ED2-41A1-AC20-C74204C9351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>
              <a:extLst>
                <a:ext uri="{FF2B5EF4-FFF2-40B4-BE49-F238E27FC236}">
                  <a16:creationId xmlns:a16="http://schemas.microsoft.com/office/drawing/2014/main" id="{9B0D68BC-D3FB-45B2-939E-5F76E39F8C95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701487D4-7CB5-4A86-87AA-F8BEC925374D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56F73D43-E660-47D7-80F2-9BA083FCA2F8}"/>
              </a:ext>
            </a:extLst>
          </p:cNvPr>
          <p:cNvGrpSpPr/>
          <p:nvPr/>
        </p:nvGrpSpPr>
        <p:grpSpPr>
          <a:xfrm>
            <a:off x="4358937" y="2955487"/>
            <a:ext cx="143693" cy="143693"/>
            <a:chOff x="3150514" y="356073"/>
            <a:chExt cx="405993" cy="405993"/>
          </a:xfrm>
        </p:grpSpPr>
        <p:sp>
          <p:nvSpPr>
            <p:cNvPr id="204" name="Oval 203">
              <a:extLst>
                <a:ext uri="{FF2B5EF4-FFF2-40B4-BE49-F238E27FC236}">
                  <a16:creationId xmlns:a16="http://schemas.microsoft.com/office/drawing/2014/main" id="{15951695-9D1B-4E3C-9129-8EB3BF363FA4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>
              <a:extLst>
                <a:ext uri="{FF2B5EF4-FFF2-40B4-BE49-F238E27FC236}">
                  <a16:creationId xmlns:a16="http://schemas.microsoft.com/office/drawing/2014/main" id="{F694C551-52A3-451C-84D3-7BD2BAC6831F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5EAF1941-CB8B-47FE-92B9-2145FA43E26E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8058F690-1646-4F2C-96AA-E995C6B11E5F}"/>
              </a:ext>
            </a:extLst>
          </p:cNvPr>
          <p:cNvGrpSpPr/>
          <p:nvPr/>
        </p:nvGrpSpPr>
        <p:grpSpPr>
          <a:xfrm>
            <a:off x="6905351" y="1498974"/>
            <a:ext cx="143693" cy="143693"/>
            <a:chOff x="3150514" y="356073"/>
            <a:chExt cx="405993" cy="405993"/>
          </a:xfrm>
        </p:grpSpPr>
        <p:sp>
          <p:nvSpPr>
            <p:cNvPr id="208" name="Oval 207">
              <a:extLst>
                <a:ext uri="{FF2B5EF4-FFF2-40B4-BE49-F238E27FC236}">
                  <a16:creationId xmlns:a16="http://schemas.microsoft.com/office/drawing/2014/main" id="{4C470C22-351C-4493-8BC6-0BB248E2249F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11185255-FB7C-41D0-A892-7C4CC52A24B9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C85EE23F-D635-41FB-AAB0-D96487635868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E84FA8DF-7AEA-4F53-A071-6403EC371FB6}"/>
              </a:ext>
            </a:extLst>
          </p:cNvPr>
          <p:cNvGrpSpPr/>
          <p:nvPr/>
        </p:nvGrpSpPr>
        <p:grpSpPr>
          <a:xfrm>
            <a:off x="5334330" y="2921022"/>
            <a:ext cx="143693" cy="143693"/>
            <a:chOff x="3150514" y="356073"/>
            <a:chExt cx="405993" cy="405993"/>
          </a:xfrm>
        </p:grpSpPr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53860249-2769-4F9F-925E-893837D9C21E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A0A10AFB-B5B3-44E3-80F6-B79A6280BA2B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F2A62729-7CF0-4D3D-998A-99168E8A1C7A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42FD7321-796A-4DCA-979A-E5696C1DE599}"/>
              </a:ext>
            </a:extLst>
          </p:cNvPr>
          <p:cNvGrpSpPr/>
          <p:nvPr/>
        </p:nvGrpSpPr>
        <p:grpSpPr>
          <a:xfrm>
            <a:off x="7864779" y="1479784"/>
            <a:ext cx="143693" cy="143693"/>
            <a:chOff x="3150514" y="356073"/>
            <a:chExt cx="405993" cy="405993"/>
          </a:xfrm>
        </p:grpSpPr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1A768A63-2378-4299-BD28-ED4C3A29B8E1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C5E8C2D0-FE2B-4218-8D2C-40F09545ADC7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>
              <a:extLst>
                <a:ext uri="{FF2B5EF4-FFF2-40B4-BE49-F238E27FC236}">
                  <a16:creationId xmlns:a16="http://schemas.microsoft.com/office/drawing/2014/main" id="{72D4017A-956C-4E4B-B9B5-18FE50D5D985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9" name="Group 218">
            <a:extLst>
              <a:ext uri="{FF2B5EF4-FFF2-40B4-BE49-F238E27FC236}">
                <a16:creationId xmlns:a16="http://schemas.microsoft.com/office/drawing/2014/main" id="{53B93B56-D75C-4EDE-9903-05A4A3A92457}"/>
              </a:ext>
            </a:extLst>
          </p:cNvPr>
          <p:cNvGrpSpPr/>
          <p:nvPr/>
        </p:nvGrpSpPr>
        <p:grpSpPr>
          <a:xfrm>
            <a:off x="6495991" y="2787252"/>
            <a:ext cx="91440" cy="91440"/>
            <a:chOff x="3150514" y="356073"/>
            <a:chExt cx="405993" cy="405993"/>
          </a:xfrm>
        </p:grpSpPr>
        <p:sp>
          <p:nvSpPr>
            <p:cNvPr id="220" name="Oval 219">
              <a:extLst>
                <a:ext uri="{FF2B5EF4-FFF2-40B4-BE49-F238E27FC236}">
                  <a16:creationId xmlns:a16="http://schemas.microsoft.com/office/drawing/2014/main" id="{D9D4E6A7-BF15-4271-B57F-AFEA065068D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A4559B73-5B62-4AB4-A059-70958D94A45F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id="{B7979579-8E60-4B24-9339-715A75CD5102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02DABE20-B660-4480-BC10-572A30A3D979}"/>
              </a:ext>
            </a:extLst>
          </p:cNvPr>
          <p:cNvGrpSpPr/>
          <p:nvPr/>
        </p:nvGrpSpPr>
        <p:grpSpPr>
          <a:xfrm>
            <a:off x="6119920" y="2938531"/>
            <a:ext cx="91440" cy="91440"/>
            <a:chOff x="3150514" y="356073"/>
            <a:chExt cx="405993" cy="405993"/>
          </a:xfrm>
        </p:grpSpPr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4C359457-CFBA-4F60-B99D-9E4373D45135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>
              <a:extLst>
                <a:ext uri="{FF2B5EF4-FFF2-40B4-BE49-F238E27FC236}">
                  <a16:creationId xmlns:a16="http://schemas.microsoft.com/office/drawing/2014/main" id="{483101E4-CDE3-4931-8C28-037BD9C7C65C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>
              <a:extLst>
                <a:ext uri="{FF2B5EF4-FFF2-40B4-BE49-F238E27FC236}">
                  <a16:creationId xmlns:a16="http://schemas.microsoft.com/office/drawing/2014/main" id="{22128F49-A72B-4EC4-BDF5-307518B4A009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7" name="Group 226">
            <a:extLst>
              <a:ext uri="{FF2B5EF4-FFF2-40B4-BE49-F238E27FC236}">
                <a16:creationId xmlns:a16="http://schemas.microsoft.com/office/drawing/2014/main" id="{5A47A94F-4DB3-4D81-B9ED-B7C63A692FAD}"/>
              </a:ext>
            </a:extLst>
          </p:cNvPr>
          <p:cNvGrpSpPr/>
          <p:nvPr/>
        </p:nvGrpSpPr>
        <p:grpSpPr>
          <a:xfrm>
            <a:off x="6806911" y="2832972"/>
            <a:ext cx="91440" cy="91440"/>
            <a:chOff x="3150514" y="356073"/>
            <a:chExt cx="405993" cy="405993"/>
          </a:xfrm>
        </p:grpSpPr>
        <p:sp>
          <p:nvSpPr>
            <p:cNvPr id="228" name="Oval 227">
              <a:extLst>
                <a:ext uri="{FF2B5EF4-FFF2-40B4-BE49-F238E27FC236}">
                  <a16:creationId xmlns:a16="http://schemas.microsoft.com/office/drawing/2014/main" id="{DD5CDA91-1E11-4939-AC3C-2019464A84F0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>
              <a:extLst>
                <a:ext uri="{FF2B5EF4-FFF2-40B4-BE49-F238E27FC236}">
                  <a16:creationId xmlns:a16="http://schemas.microsoft.com/office/drawing/2014/main" id="{948C11D3-3D28-4558-AB88-52373C78248D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>
              <a:extLst>
                <a:ext uri="{FF2B5EF4-FFF2-40B4-BE49-F238E27FC236}">
                  <a16:creationId xmlns:a16="http://schemas.microsoft.com/office/drawing/2014/main" id="{018D3EDC-3429-40A7-AB4E-25F623590AD6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1" name="Group 230">
            <a:extLst>
              <a:ext uri="{FF2B5EF4-FFF2-40B4-BE49-F238E27FC236}">
                <a16:creationId xmlns:a16="http://schemas.microsoft.com/office/drawing/2014/main" id="{85B5F82A-AE35-4D4B-BE25-13CAAC8C3ACC}"/>
              </a:ext>
            </a:extLst>
          </p:cNvPr>
          <p:cNvGrpSpPr/>
          <p:nvPr/>
        </p:nvGrpSpPr>
        <p:grpSpPr>
          <a:xfrm>
            <a:off x="7074647" y="2965500"/>
            <a:ext cx="91440" cy="91440"/>
            <a:chOff x="3150514" y="356073"/>
            <a:chExt cx="405993" cy="405993"/>
          </a:xfrm>
        </p:grpSpPr>
        <p:sp>
          <p:nvSpPr>
            <p:cNvPr id="232" name="Oval 231">
              <a:extLst>
                <a:ext uri="{FF2B5EF4-FFF2-40B4-BE49-F238E27FC236}">
                  <a16:creationId xmlns:a16="http://schemas.microsoft.com/office/drawing/2014/main" id="{F0934A57-C28D-457E-A7B1-5A95A64351F4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CB264482-8009-408A-9F19-D54B0E29590D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8AAA6CBD-0B5A-4659-9A7C-92A4A8B10FD1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5" name="Group 234">
            <a:extLst>
              <a:ext uri="{FF2B5EF4-FFF2-40B4-BE49-F238E27FC236}">
                <a16:creationId xmlns:a16="http://schemas.microsoft.com/office/drawing/2014/main" id="{4A3FEA74-92FC-4E3A-BE44-4115A8C4AA74}"/>
              </a:ext>
            </a:extLst>
          </p:cNvPr>
          <p:cNvGrpSpPr/>
          <p:nvPr/>
        </p:nvGrpSpPr>
        <p:grpSpPr>
          <a:xfrm>
            <a:off x="7875971" y="2965500"/>
            <a:ext cx="91440" cy="91440"/>
            <a:chOff x="3150514" y="356073"/>
            <a:chExt cx="405993" cy="405993"/>
          </a:xfrm>
        </p:grpSpPr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CA3BCA2F-EE35-4ECC-A0BA-C1B63E6D5980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>
              <a:extLst>
                <a:ext uri="{FF2B5EF4-FFF2-40B4-BE49-F238E27FC236}">
                  <a16:creationId xmlns:a16="http://schemas.microsoft.com/office/drawing/2014/main" id="{B109BA56-29AD-45CE-A67C-97C8120CA290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>
              <a:extLst>
                <a:ext uri="{FF2B5EF4-FFF2-40B4-BE49-F238E27FC236}">
                  <a16:creationId xmlns:a16="http://schemas.microsoft.com/office/drawing/2014/main" id="{EB09BEB5-F228-49F3-A480-C2552AA37D70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9" name="Group 238">
            <a:extLst>
              <a:ext uri="{FF2B5EF4-FFF2-40B4-BE49-F238E27FC236}">
                <a16:creationId xmlns:a16="http://schemas.microsoft.com/office/drawing/2014/main" id="{B20D8466-4169-45F6-B06D-81CB179C3CF5}"/>
              </a:ext>
            </a:extLst>
          </p:cNvPr>
          <p:cNvGrpSpPr/>
          <p:nvPr/>
        </p:nvGrpSpPr>
        <p:grpSpPr>
          <a:xfrm>
            <a:off x="7162022" y="1423905"/>
            <a:ext cx="91440" cy="91440"/>
            <a:chOff x="3150514" y="356073"/>
            <a:chExt cx="405993" cy="405993"/>
          </a:xfrm>
        </p:grpSpPr>
        <p:sp>
          <p:nvSpPr>
            <p:cNvPr id="240" name="Oval 239">
              <a:extLst>
                <a:ext uri="{FF2B5EF4-FFF2-40B4-BE49-F238E27FC236}">
                  <a16:creationId xmlns:a16="http://schemas.microsoft.com/office/drawing/2014/main" id="{425C1285-556D-45D6-BE70-D7708FB86DC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79E2BC7F-DC12-4AD6-917B-5C6A3E4394D6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17843A0F-2D65-4BE6-AA54-43F13AA262D6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58A87B4C-C2FD-480C-A5A2-2AE331CE037C}"/>
              </a:ext>
            </a:extLst>
          </p:cNvPr>
          <p:cNvGrpSpPr/>
          <p:nvPr/>
        </p:nvGrpSpPr>
        <p:grpSpPr>
          <a:xfrm>
            <a:off x="6152996" y="1277720"/>
            <a:ext cx="91440" cy="91440"/>
            <a:chOff x="3150514" y="356073"/>
            <a:chExt cx="405993" cy="405993"/>
          </a:xfrm>
        </p:grpSpPr>
        <p:sp>
          <p:nvSpPr>
            <p:cNvPr id="244" name="Oval 243">
              <a:extLst>
                <a:ext uri="{FF2B5EF4-FFF2-40B4-BE49-F238E27FC236}">
                  <a16:creationId xmlns:a16="http://schemas.microsoft.com/office/drawing/2014/main" id="{0C054B9C-205C-4E9E-B66E-B114977C4F03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B3A9D6CD-5478-4D1C-A608-E7CEAE3E1DEA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>
              <a:extLst>
                <a:ext uri="{FF2B5EF4-FFF2-40B4-BE49-F238E27FC236}">
                  <a16:creationId xmlns:a16="http://schemas.microsoft.com/office/drawing/2014/main" id="{37D9EC68-B408-4064-9AB0-E5E22A04C4EB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7" name="Group 246">
            <a:extLst>
              <a:ext uri="{FF2B5EF4-FFF2-40B4-BE49-F238E27FC236}">
                <a16:creationId xmlns:a16="http://schemas.microsoft.com/office/drawing/2014/main" id="{96F23B1E-BF7C-41C1-8AAF-F4500979EA09}"/>
              </a:ext>
            </a:extLst>
          </p:cNvPr>
          <p:cNvGrpSpPr/>
          <p:nvPr/>
        </p:nvGrpSpPr>
        <p:grpSpPr>
          <a:xfrm>
            <a:off x="7656628" y="1499384"/>
            <a:ext cx="91440" cy="91440"/>
            <a:chOff x="3150514" y="356073"/>
            <a:chExt cx="405993" cy="405993"/>
          </a:xfrm>
        </p:grpSpPr>
        <p:sp>
          <p:nvSpPr>
            <p:cNvPr id="248" name="Oval 247">
              <a:extLst>
                <a:ext uri="{FF2B5EF4-FFF2-40B4-BE49-F238E27FC236}">
                  <a16:creationId xmlns:a16="http://schemas.microsoft.com/office/drawing/2014/main" id="{5F156180-4386-40EE-90C9-5132F434DE7A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>
              <a:extLst>
                <a:ext uri="{FF2B5EF4-FFF2-40B4-BE49-F238E27FC236}">
                  <a16:creationId xmlns:a16="http://schemas.microsoft.com/office/drawing/2014/main" id="{978D6E90-DC42-4829-BAAF-B9A82EC55C11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>
              <a:extLst>
                <a:ext uri="{FF2B5EF4-FFF2-40B4-BE49-F238E27FC236}">
                  <a16:creationId xmlns:a16="http://schemas.microsoft.com/office/drawing/2014/main" id="{E5D859F4-4A0F-4FE1-8D8A-B30188824618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746836D5-7340-4F0D-B957-C2DB78C841F9}"/>
              </a:ext>
            </a:extLst>
          </p:cNvPr>
          <p:cNvGrpSpPr/>
          <p:nvPr/>
        </p:nvGrpSpPr>
        <p:grpSpPr>
          <a:xfrm>
            <a:off x="4380686" y="1336986"/>
            <a:ext cx="91440" cy="91440"/>
            <a:chOff x="3150514" y="356073"/>
            <a:chExt cx="405993" cy="405993"/>
          </a:xfrm>
        </p:grpSpPr>
        <p:sp>
          <p:nvSpPr>
            <p:cNvPr id="252" name="Oval 251">
              <a:extLst>
                <a:ext uri="{FF2B5EF4-FFF2-40B4-BE49-F238E27FC236}">
                  <a16:creationId xmlns:a16="http://schemas.microsoft.com/office/drawing/2014/main" id="{0B25EB59-A028-4111-96DA-A7082F8BF9C5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Oval 252">
              <a:extLst>
                <a:ext uri="{FF2B5EF4-FFF2-40B4-BE49-F238E27FC236}">
                  <a16:creationId xmlns:a16="http://schemas.microsoft.com/office/drawing/2014/main" id="{65CF25C2-1E02-4F82-8843-C05A230378A5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Oval 253">
              <a:extLst>
                <a:ext uri="{FF2B5EF4-FFF2-40B4-BE49-F238E27FC236}">
                  <a16:creationId xmlns:a16="http://schemas.microsoft.com/office/drawing/2014/main" id="{4FFA41D1-6782-4CE3-977F-9E4F1FC4F179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785A46D0-22AD-4311-BE64-6F8BF38D239C}"/>
              </a:ext>
            </a:extLst>
          </p:cNvPr>
          <p:cNvGrpSpPr/>
          <p:nvPr/>
        </p:nvGrpSpPr>
        <p:grpSpPr>
          <a:xfrm>
            <a:off x="3884464" y="1536899"/>
            <a:ext cx="91440" cy="91440"/>
            <a:chOff x="3150514" y="356073"/>
            <a:chExt cx="405993" cy="405993"/>
          </a:xfrm>
        </p:grpSpPr>
        <p:sp>
          <p:nvSpPr>
            <p:cNvPr id="256" name="Oval 255">
              <a:extLst>
                <a:ext uri="{FF2B5EF4-FFF2-40B4-BE49-F238E27FC236}">
                  <a16:creationId xmlns:a16="http://schemas.microsoft.com/office/drawing/2014/main" id="{99013D1A-88DD-44BE-AF94-DD588CDBD100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256">
              <a:extLst>
                <a:ext uri="{FF2B5EF4-FFF2-40B4-BE49-F238E27FC236}">
                  <a16:creationId xmlns:a16="http://schemas.microsoft.com/office/drawing/2014/main" id="{86910FEE-2E00-4918-B5CA-B647CCDCF069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2D3EC4F9-C504-4092-B43A-B46CBFBF5DEF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9" name="Group 258">
            <a:extLst>
              <a:ext uri="{FF2B5EF4-FFF2-40B4-BE49-F238E27FC236}">
                <a16:creationId xmlns:a16="http://schemas.microsoft.com/office/drawing/2014/main" id="{91006D25-8A81-463C-A32B-8618AADF9233}"/>
              </a:ext>
            </a:extLst>
          </p:cNvPr>
          <p:cNvGrpSpPr/>
          <p:nvPr/>
        </p:nvGrpSpPr>
        <p:grpSpPr>
          <a:xfrm>
            <a:off x="7112821" y="2851835"/>
            <a:ext cx="91440" cy="91440"/>
            <a:chOff x="3150514" y="356073"/>
            <a:chExt cx="405993" cy="405993"/>
          </a:xfrm>
        </p:grpSpPr>
        <p:sp>
          <p:nvSpPr>
            <p:cNvPr id="260" name="Oval 259">
              <a:extLst>
                <a:ext uri="{FF2B5EF4-FFF2-40B4-BE49-F238E27FC236}">
                  <a16:creationId xmlns:a16="http://schemas.microsoft.com/office/drawing/2014/main" id="{364771EF-9E88-402C-A9A2-4BD984C06966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>
              <a:extLst>
                <a:ext uri="{FF2B5EF4-FFF2-40B4-BE49-F238E27FC236}">
                  <a16:creationId xmlns:a16="http://schemas.microsoft.com/office/drawing/2014/main" id="{E20C7E41-424C-4E10-AC13-2BB3BEFCBD12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837A83A2-BAC1-49E7-AC4D-1AA6B1943689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3" name="Group 262">
            <a:extLst>
              <a:ext uri="{FF2B5EF4-FFF2-40B4-BE49-F238E27FC236}">
                <a16:creationId xmlns:a16="http://schemas.microsoft.com/office/drawing/2014/main" id="{9E8393C7-8609-493E-B606-C5134662DAD9}"/>
              </a:ext>
            </a:extLst>
          </p:cNvPr>
          <p:cNvGrpSpPr/>
          <p:nvPr/>
        </p:nvGrpSpPr>
        <p:grpSpPr>
          <a:xfrm>
            <a:off x="4389599" y="2842678"/>
            <a:ext cx="91440" cy="91440"/>
            <a:chOff x="3150514" y="356073"/>
            <a:chExt cx="405993" cy="405993"/>
          </a:xfrm>
        </p:grpSpPr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86589AF1-F324-4589-AC80-0C8F1E2B1A53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2CBB550E-250F-445F-B768-2E4C99F5528C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58C4938A-9F1D-45EE-9947-97476A38BAC3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7" name="Group 266">
            <a:extLst>
              <a:ext uri="{FF2B5EF4-FFF2-40B4-BE49-F238E27FC236}">
                <a16:creationId xmlns:a16="http://schemas.microsoft.com/office/drawing/2014/main" id="{C31B7EBF-92B6-4410-8C18-A6D62B4BD7B3}"/>
              </a:ext>
            </a:extLst>
          </p:cNvPr>
          <p:cNvGrpSpPr/>
          <p:nvPr/>
        </p:nvGrpSpPr>
        <p:grpSpPr>
          <a:xfrm>
            <a:off x="6227104" y="1450298"/>
            <a:ext cx="91440" cy="91440"/>
            <a:chOff x="3150514" y="356073"/>
            <a:chExt cx="405993" cy="405993"/>
          </a:xfrm>
        </p:grpSpPr>
        <p:sp>
          <p:nvSpPr>
            <p:cNvPr id="268" name="Oval 267">
              <a:extLst>
                <a:ext uri="{FF2B5EF4-FFF2-40B4-BE49-F238E27FC236}">
                  <a16:creationId xmlns:a16="http://schemas.microsoft.com/office/drawing/2014/main" id="{0B2689BC-4A8F-48D6-9F01-DFF8810BB01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>
              <a:extLst>
                <a:ext uri="{FF2B5EF4-FFF2-40B4-BE49-F238E27FC236}">
                  <a16:creationId xmlns:a16="http://schemas.microsoft.com/office/drawing/2014/main" id="{FDB9CE28-DCEE-4C22-A030-FCECC7C9CD7D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>
              <a:extLst>
                <a:ext uri="{FF2B5EF4-FFF2-40B4-BE49-F238E27FC236}">
                  <a16:creationId xmlns:a16="http://schemas.microsoft.com/office/drawing/2014/main" id="{988D74E6-6D6C-4FDC-9F6E-CEACDA2DE38B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1" name="Group 270">
            <a:extLst>
              <a:ext uri="{FF2B5EF4-FFF2-40B4-BE49-F238E27FC236}">
                <a16:creationId xmlns:a16="http://schemas.microsoft.com/office/drawing/2014/main" id="{9F3291C1-BE2D-4A29-8696-4DAEE216D224}"/>
              </a:ext>
            </a:extLst>
          </p:cNvPr>
          <p:cNvGrpSpPr/>
          <p:nvPr/>
        </p:nvGrpSpPr>
        <p:grpSpPr>
          <a:xfrm>
            <a:off x="4018240" y="2946608"/>
            <a:ext cx="91440" cy="91440"/>
            <a:chOff x="3150514" y="356073"/>
            <a:chExt cx="405993" cy="405993"/>
          </a:xfrm>
        </p:grpSpPr>
        <p:sp>
          <p:nvSpPr>
            <p:cNvPr id="272" name="Oval 271">
              <a:extLst>
                <a:ext uri="{FF2B5EF4-FFF2-40B4-BE49-F238E27FC236}">
                  <a16:creationId xmlns:a16="http://schemas.microsoft.com/office/drawing/2014/main" id="{8CC7A48A-FA14-473A-9491-9B4CF9EC4040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>
              <a:extLst>
                <a:ext uri="{FF2B5EF4-FFF2-40B4-BE49-F238E27FC236}">
                  <a16:creationId xmlns:a16="http://schemas.microsoft.com/office/drawing/2014/main" id="{93B2CB32-1F06-47CF-87C1-69455A13E1C3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>
              <a:extLst>
                <a:ext uri="{FF2B5EF4-FFF2-40B4-BE49-F238E27FC236}">
                  <a16:creationId xmlns:a16="http://schemas.microsoft.com/office/drawing/2014/main" id="{33208689-B53F-4166-B8A1-95E5F040A608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5" name="Group 274">
            <a:extLst>
              <a:ext uri="{FF2B5EF4-FFF2-40B4-BE49-F238E27FC236}">
                <a16:creationId xmlns:a16="http://schemas.microsoft.com/office/drawing/2014/main" id="{B19C4CD4-40A2-4A6D-9B4A-6A37AD5E7D95}"/>
              </a:ext>
            </a:extLst>
          </p:cNvPr>
          <p:cNvGrpSpPr/>
          <p:nvPr/>
        </p:nvGrpSpPr>
        <p:grpSpPr>
          <a:xfrm>
            <a:off x="5076675" y="2928730"/>
            <a:ext cx="91440" cy="91440"/>
            <a:chOff x="3150514" y="356073"/>
            <a:chExt cx="405993" cy="405993"/>
          </a:xfrm>
        </p:grpSpPr>
        <p:sp>
          <p:nvSpPr>
            <p:cNvPr id="276" name="Oval 275">
              <a:extLst>
                <a:ext uri="{FF2B5EF4-FFF2-40B4-BE49-F238E27FC236}">
                  <a16:creationId xmlns:a16="http://schemas.microsoft.com/office/drawing/2014/main" id="{A51E8960-1BF9-4412-B857-CF2F60AEF3D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>
              <a:extLst>
                <a:ext uri="{FF2B5EF4-FFF2-40B4-BE49-F238E27FC236}">
                  <a16:creationId xmlns:a16="http://schemas.microsoft.com/office/drawing/2014/main" id="{40AA9D20-12C0-4C9E-929F-FB9F710F6291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>
              <a:extLst>
                <a:ext uri="{FF2B5EF4-FFF2-40B4-BE49-F238E27FC236}">
                  <a16:creationId xmlns:a16="http://schemas.microsoft.com/office/drawing/2014/main" id="{4E5A13F9-BC0A-4EDB-967C-8185A83CDA3C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9" name="Group 278">
            <a:extLst>
              <a:ext uri="{FF2B5EF4-FFF2-40B4-BE49-F238E27FC236}">
                <a16:creationId xmlns:a16="http://schemas.microsoft.com/office/drawing/2014/main" id="{71C47034-EF4B-46EF-AD9F-071564C3CEE2}"/>
              </a:ext>
            </a:extLst>
          </p:cNvPr>
          <p:cNvGrpSpPr/>
          <p:nvPr/>
        </p:nvGrpSpPr>
        <p:grpSpPr>
          <a:xfrm>
            <a:off x="5371489" y="2785420"/>
            <a:ext cx="91440" cy="91440"/>
            <a:chOff x="3150514" y="356073"/>
            <a:chExt cx="405993" cy="405993"/>
          </a:xfrm>
        </p:grpSpPr>
        <p:sp>
          <p:nvSpPr>
            <p:cNvPr id="280" name="Oval 279">
              <a:extLst>
                <a:ext uri="{FF2B5EF4-FFF2-40B4-BE49-F238E27FC236}">
                  <a16:creationId xmlns:a16="http://schemas.microsoft.com/office/drawing/2014/main" id="{01AB0317-3122-4C32-83F5-862F055C0F81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>
              <a:extLst>
                <a:ext uri="{FF2B5EF4-FFF2-40B4-BE49-F238E27FC236}">
                  <a16:creationId xmlns:a16="http://schemas.microsoft.com/office/drawing/2014/main" id="{CA2AFD34-8ABE-415E-9278-0B6E01036C72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>
              <a:extLst>
                <a:ext uri="{FF2B5EF4-FFF2-40B4-BE49-F238E27FC236}">
                  <a16:creationId xmlns:a16="http://schemas.microsoft.com/office/drawing/2014/main" id="{C49D6D0A-4BA2-4984-A7B5-1B546F6FCF70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3" name="Group 282">
            <a:extLst>
              <a:ext uri="{FF2B5EF4-FFF2-40B4-BE49-F238E27FC236}">
                <a16:creationId xmlns:a16="http://schemas.microsoft.com/office/drawing/2014/main" id="{AE773EA9-3C8A-49CD-8524-0FB2099EE941}"/>
              </a:ext>
            </a:extLst>
          </p:cNvPr>
          <p:cNvGrpSpPr/>
          <p:nvPr/>
        </p:nvGrpSpPr>
        <p:grpSpPr>
          <a:xfrm>
            <a:off x="4799496" y="1556953"/>
            <a:ext cx="91440" cy="91440"/>
            <a:chOff x="3150514" y="356073"/>
            <a:chExt cx="405993" cy="405993"/>
          </a:xfrm>
        </p:grpSpPr>
        <p:sp>
          <p:nvSpPr>
            <p:cNvPr id="284" name="Oval 283">
              <a:extLst>
                <a:ext uri="{FF2B5EF4-FFF2-40B4-BE49-F238E27FC236}">
                  <a16:creationId xmlns:a16="http://schemas.microsoft.com/office/drawing/2014/main" id="{51A81837-2AEB-4900-9D1B-C0C99EC0182D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>
              <a:extLst>
                <a:ext uri="{FF2B5EF4-FFF2-40B4-BE49-F238E27FC236}">
                  <a16:creationId xmlns:a16="http://schemas.microsoft.com/office/drawing/2014/main" id="{453EF2A6-E7CC-4B56-A08B-7E00D90FC8E8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>
              <a:extLst>
                <a:ext uri="{FF2B5EF4-FFF2-40B4-BE49-F238E27FC236}">
                  <a16:creationId xmlns:a16="http://schemas.microsoft.com/office/drawing/2014/main" id="{96EFEBD7-7A78-4787-B723-87C6CFA79E46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7" name="Group 286">
            <a:extLst>
              <a:ext uri="{FF2B5EF4-FFF2-40B4-BE49-F238E27FC236}">
                <a16:creationId xmlns:a16="http://schemas.microsoft.com/office/drawing/2014/main" id="{91D95F13-825C-457F-906B-4B1EBDC82058}"/>
              </a:ext>
            </a:extLst>
          </p:cNvPr>
          <p:cNvGrpSpPr/>
          <p:nvPr/>
        </p:nvGrpSpPr>
        <p:grpSpPr>
          <a:xfrm>
            <a:off x="4638857" y="1394777"/>
            <a:ext cx="91440" cy="91440"/>
            <a:chOff x="3150514" y="356073"/>
            <a:chExt cx="405993" cy="405993"/>
          </a:xfrm>
        </p:grpSpPr>
        <p:sp>
          <p:nvSpPr>
            <p:cNvPr id="288" name="Oval 287">
              <a:extLst>
                <a:ext uri="{FF2B5EF4-FFF2-40B4-BE49-F238E27FC236}">
                  <a16:creationId xmlns:a16="http://schemas.microsoft.com/office/drawing/2014/main" id="{95302A8E-B857-496F-B805-985FB7EBE32D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>
              <a:extLst>
                <a:ext uri="{FF2B5EF4-FFF2-40B4-BE49-F238E27FC236}">
                  <a16:creationId xmlns:a16="http://schemas.microsoft.com/office/drawing/2014/main" id="{AE283425-8B37-41B6-96F8-C5AC914A7738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7AFBE9F9-474A-489C-B9CA-73A4E29E93C6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29F85330-5F7E-44FF-80B6-1A0A24E9A14A}"/>
              </a:ext>
            </a:extLst>
          </p:cNvPr>
          <p:cNvGrpSpPr/>
          <p:nvPr/>
        </p:nvGrpSpPr>
        <p:grpSpPr>
          <a:xfrm>
            <a:off x="3519343" y="1080292"/>
            <a:ext cx="4589865" cy="2045057"/>
            <a:chOff x="6175697" y="3219494"/>
            <a:chExt cx="4589865" cy="2045057"/>
          </a:xfrm>
        </p:grpSpPr>
        <p:sp>
          <p:nvSpPr>
            <p:cNvPr id="291" name="TextBox 290">
              <a:extLst>
                <a:ext uri="{FF2B5EF4-FFF2-40B4-BE49-F238E27FC236}">
                  <a16:creationId xmlns:a16="http://schemas.microsoft.com/office/drawing/2014/main" id="{A825CAA3-FF78-4BF0-9DF9-958F32B89538}"/>
                </a:ext>
              </a:extLst>
            </p:cNvPr>
            <p:cNvSpPr txBox="1"/>
            <p:nvPr/>
          </p:nvSpPr>
          <p:spPr>
            <a:xfrm>
              <a:off x="6175697" y="3219494"/>
              <a:ext cx="4589865" cy="606467"/>
            </a:xfrm>
            <a:custGeom>
              <a:avLst/>
              <a:gdLst/>
              <a:ahLst/>
              <a:cxnLst/>
              <a:rect l="l" t="t" r="r" b="b"/>
              <a:pathLst>
                <a:path w="4589865" h="606467">
                  <a:moveTo>
                    <a:pt x="1317334" y="278785"/>
                  </a:moveTo>
                  <a:cubicBezTo>
                    <a:pt x="1303158" y="279454"/>
                    <a:pt x="1291382" y="284701"/>
                    <a:pt x="1282006" y="294523"/>
                  </a:cubicBezTo>
                  <a:cubicBezTo>
                    <a:pt x="1269505" y="307620"/>
                    <a:pt x="1263254" y="325083"/>
                    <a:pt x="1263254" y="346911"/>
                  </a:cubicBezTo>
                  <a:cubicBezTo>
                    <a:pt x="1263254" y="366358"/>
                    <a:pt x="1268810" y="379851"/>
                    <a:pt x="1279923" y="387392"/>
                  </a:cubicBezTo>
                  <a:cubicBezTo>
                    <a:pt x="1286669" y="391361"/>
                    <a:pt x="1300957" y="394536"/>
                    <a:pt x="1322785" y="396917"/>
                  </a:cubicBezTo>
                  <a:cubicBezTo>
                    <a:pt x="1346201" y="399298"/>
                    <a:pt x="1366838" y="397314"/>
                    <a:pt x="1384698" y="390964"/>
                  </a:cubicBezTo>
                  <a:cubicBezTo>
                    <a:pt x="1407716" y="382630"/>
                    <a:pt x="1419225" y="367548"/>
                    <a:pt x="1419225" y="345720"/>
                  </a:cubicBezTo>
                  <a:cubicBezTo>
                    <a:pt x="1419225" y="310001"/>
                    <a:pt x="1390254" y="287975"/>
                    <a:pt x="1332310" y="279640"/>
                  </a:cubicBezTo>
                  <a:cubicBezTo>
                    <a:pt x="1327051" y="278847"/>
                    <a:pt x="1322059" y="278561"/>
                    <a:pt x="1317334" y="278785"/>
                  </a:cubicBezTo>
                  <a:close/>
                  <a:moveTo>
                    <a:pt x="4569436" y="165933"/>
                  </a:moveTo>
                  <a:lnTo>
                    <a:pt x="4589865" y="167877"/>
                  </a:lnTo>
                  <a:lnTo>
                    <a:pt x="4586436" y="224128"/>
                  </a:lnTo>
                  <a:cubicBezTo>
                    <a:pt x="4581773" y="264113"/>
                    <a:pt x="4574778" y="305834"/>
                    <a:pt x="4565452" y="349292"/>
                  </a:cubicBezTo>
                  <a:cubicBezTo>
                    <a:pt x="4540052" y="464783"/>
                    <a:pt x="4506317" y="533442"/>
                    <a:pt x="4464249" y="555270"/>
                  </a:cubicBezTo>
                  <a:cubicBezTo>
                    <a:pt x="4443611" y="587020"/>
                    <a:pt x="4379318" y="602895"/>
                    <a:pt x="4271368" y="602895"/>
                  </a:cubicBezTo>
                  <a:cubicBezTo>
                    <a:pt x="4156671" y="602895"/>
                    <a:pt x="4091187" y="585829"/>
                    <a:pt x="4074914" y="551698"/>
                  </a:cubicBezTo>
                  <a:cubicBezTo>
                    <a:pt x="4026099" y="516773"/>
                    <a:pt x="3989983" y="453869"/>
                    <a:pt x="3966568" y="362984"/>
                  </a:cubicBezTo>
                  <a:cubicBezTo>
                    <a:pt x="3958035" y="329250"/>
                    <a:pt x="3951635" y="293878"/>
                    <a:pt x="3947369" y="256870"/>
                  </a:cubicBezTo>
                  <a:lnTo>
                    <a:pt x="3942676" y="171860"/>
                  </a:lnTo>
                  <a:lnTo>
                    <a:pt x="3971534" y="191586"/>
                  </a:lnTo>
                  <a:cubicBezTo>
                    <a:pt x="3984235" y="199835"/>
                    <a:pt x="3997342" y="207281"/>
                    <a:pt x="4011497" y="212428"/>
                  </a:cubicBezTo>
                  <a:cubicBezTo>
                    <a:pt x="4041029" y="223167"/>
                    <a:pt x="4073490" y="222760"/>
                    <a:pt x="4104487" y="227926"/>
                  </a:cubicBezTo>
                  <a:lnTo>
                    <a:pt x="4211554" y="218193"/>
                  </a:lnTo>
                  <a:lnTo>
                    <a:pt x="4214739" y="251140"/>
                  </a:lnTo>
                  <a:cubicBezTo>
                    <a:pt x="4222924" y="287603"/>
                    <a:pt x="4243388" y="306429"/>
                    <a:pt x="4276130" y="307620"/>
                  </a:cubicBezTo>
                  <a:cubicBezTo>
                    <a:pt x="4320183" y="309208"/>
                    <a:pt x="4342210" y="274283"/>
                    <a:pt x="4342210" y="202845"/>
                  </a:cubicBezTo>
                  <a:lnTo>
                    <a:pt x="4342107" y="201239"/>
                  </a:lnTo>
                  <a:lnTo>
                    <a:pt x="4460948" y="181432"/>
                  </a:lnTo>
                  <a:cubicBezTo>
                    <a:pt x="4497031" y="175735"/>
                    <a:pt x="4533273" y="171099"/>
                    <a:pt x="4569436" y="165933"/>
                  </a:cubicBezTo>
                  <a:close/>
                  <a:moveTo>
                    <a:pt x="1250944" y="125403"/>
                  </a:moveTo>
                  <a:lnTo>
                    <a:pt x="1284030" y="137986"/>
                  </a:lnTo>
                  <a:cubicBezTo>
                    <a:pt x="1352859" y="164149"/>
                    <a:pt x="1424193" y="189295"/>
                    <a:pt x="1485273" y="196930"/>
                  </a:cubicBezTo>
                  <a:cubicBezTo>
                    <a:pt x="1526363" y="202066"/>
                    <a:pt x="1567692" y="204649"/>
                    <a:pt x="1609080" y="206594"/>
                  </a:cubicBezTo>
                  <a:lnTo>
                    <a:pt x="1690365" y="210413"/>
                  </a:lnTo>
                  <a:lnTo>
                    <a:pt x="1692474" y="278450"/>
                  </a:lnTo>
                  <a:cubicBezTo>
                    <a:pt x="1692474" y="405450"/>
                    <a:pt x="1681758" y="492961"/>
                    <a:pt x="1660327" y="540983"/>
                  </a:cubicBezTo>
                  <a:cubicBezTo>
                    <a:pt x="1653183" y="579876"/>
                    <a:pt x="1622426" y="599323"/>
                    <a:pt x="1568054" y="599323"/>
                  </a:cubicBezTo>
                  <a:cubicBezTo>
                    <a:pt x="1524794" y="599323"/>
                    <a:pt x="1500387" y="586623"/>
                    <a:pt x="1494830" y="561223"/>
                  </a:cubicBezTo>
                  <a:cubicBezTo>
                    <a:pt x="1455540" y="578289"/>
                    <a:pt x="1412479" y="586822"/>
                    <a:pt x="1365647" y="586822"/>
                  </a:cubicBezTo>
                  <a:cubicBezTo>
                    <a:pt x="1265635" y="586822"/>
                    <a:pt x="1186657" y="560826"/>
                    <a:pt x="1128713" y="508836"/>
                  </a:cubicBezTo>
                  <a:cubicBezTo>
                    <a:pt x="1088232" y="456051"/>
                    <a:pt x="1067991" y="394734"/>
                    <a:pt x="1067991" y="324884"/>
                  </a:cubicBezTo>
                  <a:cubicBezTo>
                    <a:pt x="1067991" y="266544"/>
                    <a:pt x="1085454" y="221101"/>
                    <a:pt x="1120379" y="188558"/>
                  </a:cubicBezTo>
                  <a:cubicBezTo>
                    <a:pt x="1155800" y="155518"/>
                    <a:pt x="1195016" y="134868"/>
                    <a:pt x="1238027" y="126608"/>
                  </a:cubicBezTo>
                  <a:close/>
                  <a:moveTo>
                    <a:pt x="2047510" y="122633"/>
                  </a:moveTo>
                  <a:lnTo>
                    <a:pt x="2053084" y="167871"/>
                  </a:lnTo>
                  <a:cubicBezTo>
                    <a:pt x="2056359" y="208253"/>
                    <a:pt x="2057996" y="262972"/>
                    <a:pt x="2057996" y="332028"/>
                  </a:cubicBezTo>
                  <a:cubicBezTo>
                    <a:pt x="2057996" y="454265"/>
                    <a:pt x="2052638" y="532450"/>
                    <a:pt x="2041922" y="566581"/>
                  </a:cubicBezTo>
                  <a:cubicBezTo>
                    <a:pt x="2030810" y="593172"/>
                    <a:pt x="1991519" y="606467"/>
                    <a:pt x="1924050" y="606467"/>
                  </a:cubicBezTo>
                  <a:cubicBezTo>
                    <a:pt x="1862138" y="606467"/>
                    <a:pt x="1825824" y="594362"/>
                    <a:pt x="1815108" y="570153"/>
                  </a:cubicBezTo>
                  <a:cubicBezTo>
                    <a:pt x="1797249" y="529275"/>
                    <a:pt x="1788319" y="440573"/>
                    <a:pt x="1788319" y="304048"/>
                  </a:cubicBezTo>
                  <a:cubicBezTo>
                    <a:pt x="1788319" y="272993"/>
                    <a:pt x="1788828" y="245137"/>
                    <a:pt x="1789845" y="220481"/>
                  </a:cubicBezTo>
                  <a:lnTo>
                    <a:pt x="1791367" y="199076"/>
                  </a:lnTo>
                  <a:lnTo>
                    <a:pt x="1857919" y="183786"/>
                  </a:lnTo>
                  <a:cubicBezTo>
                    <a:pt x="1899476" y="174239"/>
                    <a:pt x="1940805" y="163907"/>
                    <a:pt x="1981219" y="150435"/>
                  </a:cubicBezTo>
                  <a:cubicBezTo>
                    <a:pt x="2003745" y="142927"/>
                    <a:pt x="2025605" y="133272"/>
                    <a:pt x="2047191" y="122794"/>
                  </a:cubicBezTo>
                  <a:close/>
                  <a:moveTo>
                    <a:pt x="3493133" y="63680"/>
                  </a:moveTo>
                  <a:lnTo>
                    <a:pt x="3492699" y="66519"/>
                  </a:lnTo>
                  <a:cubicBezTo>
                    <a:pt x="3482380" y="130019"/>
                    <a:pt x="3477221" y="177445"/>
                    <a:pt x="3477221" y="208798"/>
                  </a:cubicBezTo>
                  <a:cubicBezTo>
                    <a:pt x="3477221" y="273092"/>
                    <a:pt x="3499049" y="306033"/>
                    <a:pt x="3542705" y="307620"/>
                  </a:cubicBezTo>
                  <a:cubicBezTo>
                    <a:pt x="3586758" y="309208"/>
                    <a:pt x="3608785" y="274283"/>
                    <a:pt x="3608785" y="202845"/>
                  </a:cubicBezTo>
                  <a:cubicBezTo>
                    <a:pt x="3608785" y="185383"/>
                    <a:pt x="3607446" y="164447"/>
                    <a:pt x="3604767" y="140040"/>
                  </a:cubicBezTo>
                  <a:lnTo>
                    <a:pt x="3594016" y="65450"/>
                  </a:lnTo>
                  <a:lnTo>
                    <a:pt x="3710083" y="85024"/>
                  </a:lnTo>
                  <a:lnTo>
                    <a:pt x="3859555" y="116791"/>
                  </a:lnTo>
                  <a:lnTo>
                    <a:pt x="3853012" y="224128"/>
                  </a:lnTo>
                  <a:cubicBezTo>
                    <a:pt x="3848349" y="264113"/>
                    <a:pt x="3841354" y="305834"/>
                    <a:pt x="3832027" y="349292"/>
                  </a:cubicBezTo>
                  <a:cubicBezTo>
                    <a:pt x="3806627" y="464783"/>
                    <a:pt x="3772893" y="533442"/>
                    <a:pt x="3730824" y="555270"/>
                  </a:cubicBezTo>
                  <a:cubicBezTo>
                    <a:pt x="3710186" y="587020"/>
                    <a:pt x="3645893" y="602895"/>
                    <a:pt x="3537943" y="602895"/>
                  </a:cubicBezTo>
                  <a:cubicBezTo>
                    <a:pt x="3423246" y="602895"/>
                    <a:pt x="3357761" y="585829"/>
                    <a:pt x="3341489" y="551698"/>
                  </a:cubicBezTo>
                  <a:cubicBezTo>
                    <a:pt x="3292674" y="516773"/>
                    <a:pt x="3256558" y="453869"/>
                    <a:pt x="3233143" y="362984"/>
                  </a:cubicBezTo>
                  <a:cubicBezTo>
                    <a:pt x="3216077" y="295515"/>
                    <a:pt x="3207544" y="221498"/>
                    <a:pt x="3207544" y="140933"/>
                  </a:cubicBezTo>
                  <a:lnTo>
                    <a:pt x="3207917" y="137791"/>
                  </a:lnTo>
                  <a:lnTo>
                    <a:pt x="3236581" y="134937"/>
                  </a:lnTo>
                  <a:cubicBezTo>
                    <a:pt x="3305673" y="122142"/>
                    <a:pt x="3369890" y="89985"/>
                    <a:pt x="3438059" y="72943"/>
                  </a:cubicBezTo>
                  <a:cubicBezTo>
                    <a:pt x="3455779" y="68513"/>
                    <a:pt x="3473860" y="65930"/>
                    <a:pt x="3492032" y="63809"/>
                  </a:cubicBezTo>
                  <a:close/>
                  <a:moveTo>
                    <a:pt x="2576544" y="55493"/>
                  </a:moveTo>
                  <a:lnTo>
                    <a:pt x="2601151" y="57445"/>
                  </a:lnTo>
                  <a:cubicBezTo>
                    <a:pt x="2642480" y="72943"/>
                    <a:pt x="2683263" y="89982"/>
                    <a:pt x="2725137" y="103940"/>
                  </a:cubicBezTo>
                  <a:cubicBezTo>
                    <a:pt x="2745237" y="110640"/>
                    <a:pt x="2771018" y="116540"/>
                    <a:pt x="2799051" y="121709"/>
                  </a:cubicBezTo>
                  <a:lnTo>
                    <a:pt x="2818785" y="124731"/>
                  </a:lnTo>
                  <a:lnTo>
                    <a:pt x="2800053" y="139444"/>
                  </a:lnTo>
                  <a:cubicBezTo>
                    <a:pt x="2782789" y="162265"/>
                    <a:pt x="2774157" y="187565"/>
                    <a:pt x="2774157" y="215347"/>
                  </a:cubicBezTo>
                  <a:cubicBezTo>
                    <a:pt x="2774157" y="247890"/>
                    <a:pt x="2789635" y="285197"/>
                    <a:pt x="2820591" y="327265"/>
                  </a:cubicBezTo>
                  <a:cubicBezTo>
                    <a:pt x="2855516" y="349094"/>
                    <a:pt x="2889251" y="360008"/>
                    <a:pt x="2921794" y="360008"/>
                  </a:cubicBezTo>
                  <a:cubicBezTo>
                    <a:pt x="2957513" y="360008"/>
                    <a:pt x="2996407" y="347109"/>
                    <a:pt x="3038475" y="321312"/>
                  </a:cubicBezTo>
                  <a:cubicBezTo>
                    <a:pt x="3053160" y="314962"/>
                    <a:pt x="3067844" y="311787"/>
                    <a:pt x="3082529" y="311787"/>
                  </a:cubicBezTo>
                  <a:cubicBezTo>
                    <a:pt x="3107135" y="311787"/>
                    <a:pt x="3126681" y="320022"/>
                    <a:pt x="3141167" y="336493"/>
                  </a:cubicBezTo>
                  <a:cubicBezTo>
                    <a:pt x="3155653" y="352963"/>
                    <a:pt x="3161705" y="373501"/>
                    <a:pt x="3159324" y="398108"/>
                  </a:cubicBezTo>
                  <a:cubicBezTo>
                    <a:pt x="3155355" y="445336"/>
                    <a:pt x="3144441" y="480062"/>
                    <a:pt x="3126582" y="502287"/>
                  </a:cubicBezTo>
                  <a:cubicBezTo>
                    <a:pt x="3108722" y="524512"/>
                    <a:pt x="3073400" y="546737"/>
                    <a:pt x="3020616" y="568962"/>
                  </a:cubicBezTo>
                  <a:cubicBezTo>
                    <a:pt x="2984897" y="583647"/>
                    <a:pt x="2948186" y="590989"/>
                    <a:pt x="2910483" y="590989"/>
                  </a:cubicBezTo>
                  <a:cubicBezTo>
                    <a:pt x="2883099" y="590989"/>
                    <a:pt x="2843411" y="584837"/>
                    <a:pt x="2791421" y="572534"/>
                  </a:cubicBezTo>
                  <a:cubicBezTo>
                    <a:pt x="2721571" y="546340"/>
                    <a:pt x="2682875" y="531259"/>
                    <a:pt x="2675335" y="527291"/>
                  </a:cubicBezTo>
                  <a:cubicBezTo>
                    <a:pt x="2650332" y="513400"/>
                    <a:pt x="2623543" y="490183"/>
                    <a:pt x="2594968" y="457639"/>
                  </a:cubicBezTo>
                  <a:cubicBezTo>
                    <a:pt x="2545358" y="400092"/>
                    <a:pt x="2520554" y="321312"/>
                    <a:pt x="2520554" y="221300"/>
                  </a:cubicBezTo>
                  <a:cubicBezTo>
                    <a:pt x="2520554" y="188756"/>
                    <a:pt x="2524125" y="158990"/>
                    <a:pt x="2531269" y="132003"/>
                  </a:cubicBezTo>
                  <a:cubicBezTo>
                    <a:pt x="2543473" y="107694"/>
                    <a:pt x="2556521" y="84924"/>
                    <a:pt x="2570411" y="63691"/>
                  </a:cubicBezTo>
                  <a:close/>
                  <a:moveTo>
                    <a:pt x="834033" y="44492"/>
                  </a:moveTo>
                  <a:cubicBezTo>
                    <a:pt x="895946" y="44492"/>
                    <a:pt x="935435" y="59573"/>
                    <a:pt x="952500" y="89736"/>
                  </a:cubicBezTo>
                  <a:cubicBezTo>
                    <a:pt x="965597" y="113151"/>
                    <a:pt x="972146" y="193915"/>
                    <a:pt x="972146" y="332028"/>
                  </a:cubicBezTo>
                  <a:cubicBezTo>
                    <a:pt x="972146" y="454265"/>
                    <a:pt x="966788" y="532450"/>
                    <a:pt x="956072" y="566581"/>
                  </a:cubicBezTo>
                  <a:cubicBezTo>
                    <a:pt x="944960" y="593172"/>
                    <a:pt x="905669" y="606467"/>
                    <a:pt x="838201" y="606467"/>
                  </a:cubicBezTo>
                  <a:cubicBezTo>
                    <a:pt x="776288" y="606467"/>
                    <a:pt x="739974" y="594362"/>
                    <a:pt x="729258" y="570153"/>
                  </a:cubicBezTo>
                  <a:cubicBezTo>
                    <a:pt x="711399" y="529275"/>
                    <a:pt x="702469" y="440573"/>
                    <a:pt x="702469" y="304048"/>
                  </a:cubicBezTo>
                  <a:cubicBezTo>
                    <a:pt x="702469" y="179826"/>
                    <a:pt x="710605" y="106801"/>
                    <a:pt x="726877" y="84973"/>
                  </a:cubicBezTo>
                  <a:cubicBezTo>
                    <a:pt x="741561" y="57986"/>
                    <a:pt x="777280" y="44492"/>
                    <a:pt x="834033" y="44492"/>
                  </a:cubicBezTo>
                  <a:close/>
                  <a:moveTo>
                    <a:pt x="303146" y="0"/>
                  </a:moveTo>
                  <a:lnTo>
                    <a:pt x="297359" y="8476"/>
                  </a:lnTo>
                  <a:cubicBezTo>
                    <a:pt x="289025" y="25938"/>
                    <a:pt x="282179" y="46476"/>
                    <a:pt x="276821" y="70090"/>
                  </a:cubicBezTo>
                  <a:cubicBezTo>
                    <a:pt x="272058" y="113350"/>
                    <a:pt x="269677" y="148672"/>
                    <a:pt x="269677" y="176056"/>
                  </a:cubicBezTo>
                  <a:cubicBezTo>
                    <a:pt x="269677" y="215347"/>
                    <a:pt x="274043" y="243525"/>
                    <a:pt x="282774" y="260590"/>
                  </a:cubicBezTo>
                  <a:cubicBezTo>
                    <a:pt x="310555" y="313375"/>
                    <a:pt x="341511" y="339767"/>
                    <a:pt x="375643" y="339767"/>
                  </a:cubicBezTo>
                  <a:cubicBezTo>
                    <a:pt x="394296" y="339767"/>
                    <a:pt x="410072" y="332028"/>
                    <a:pt x="422970" y="316550"/>
                  </a:cubicBezTo>
                  <a:cubicBezTo>
                    <a:pt x="435869" y="301072"/>
                    <a:pt x="442318" y="283609"/>
                    <a:pt x="442318" y="264162"/>
                  </a:cubicBezTo>
                  <a:cubicBezTo>
                    <a:pt x="442318" y="252653"/>
                    <a:pt x="439936" y="241937"/>
                    <a:pt x="435174" y="232015"/>
                  </a:cubicBezTo>
                  <a:cubicBezTo>
                    <a:pt x="395486" y="197884"/>
                    <a:pt x="376833" y="163356"/>
                    <a:pt x="379215" y="128431"/>
                  </a:cubicBezTo>
                  <a:cubicBezTo>
                    <a:pt x="393899" y="104222"/>
                    <a:pt x="406797" y="90530"/>
                    <a:pt x="417910" y="87355"/>
                  </a:cubicBezTo>
                  <a:cubicBezTo>
                    <a:pt x="420688" y="86561"/>
                    <a:pt x="441524" y="86164"/>
                    <a:pt x="480418" y="86164"/>
                  </a:cubicBezTo>
                  <a:cubicBezTo>
                    <a:pt x="513755" y="90133"/>
                    <a:pt x="540147" y="103428"/>
                    <a:pt x="559594" y="126050"/>
                  </a:cubicBezTo>
                  <a:cubicBezTo>
                    <a:pt x="576660" y="152244"/>
                    <a:pt x="593726" y="178636"/>
                    <a:pt x="610791" y="205226"/>
                  </a:cubicBezTo>
                  <a:cubicBezTo>
                    <a:pt x="620713" y="236183"/>
                    <a:pt x="625674" y="267933"/>
                    <a:pt x="625674" y="300476"/>
                  </a:cubicBezTo>
                  <a:cubicBezTo>
                    <a:pt x="625674" y="375486"/>
                    <a:pt x="603647" y="440970"/>
                    <a:pt x="559594" y="496930"/>
                  </a:cubicBezTo>
                  <a:cubicBezTo>
                    <a:pt x="515541" y="552889"/>
                    <a:pt x="457399" y="588211"/>
                    <a:pt x="385168" y="602895"/>
                  </a:cubicBezTo>
                  <a:cubicBezTo>
                    <a:pt x="298252" y="602895"/>
                    <a:pt x="224235" y="583051"/>
                    <a:pt x="163116" y="543364"/>
                  </a:cubicBezTo>
                  <a:cubicBezTo>
                    <a:pt x="128985" y="521139"/>
                    <a:pt x="88900" y="483237"/>
                    <a:pt x="42863" y="429659"/>
                  </a:cubicBezTo>
                  <a:cubicBezTo>
                    <a:pt x="14288" y="374493"/>
                    <a:pt x="0" y="299683"/>
                    <a:pt x="0" y="205226"/>
                  </a:cubicBezTo>
                  <a:cubicBezTo>
                    <a:pt x="0" y="177644"/>
                    <a:pt x="1241" y="148225"/>
                    <a:pt x="3721" y="116971"/>
                  </a:cubicBezTo>
                  <a:lnTo>
                    <a:pt x="13078" y="33761"/>
                  </a:lnTo>
                  <a:lnTo>
                    <a:pt x="51960" y="23540"/>
                  </a:lnTo>
                  <a:cubicBezTo>
                    <a:pt x="78500" y="18394"/>
                    <a:pt x="107847" y="14182"/>
                    <a:pt x="138821" y="10738"/>
                  </a:cubicBezTo>
                  <a:close/>
                </a:path>
              </a:pathLst>
            </a:custGeom>
            <a:solidFill>
              <a:srgbClr val="F8D093">
                <a:alpha val="20000"/>
              </a:srgbClr>
            </a:solidFill>
            <a:ln>
              <a:noFill/>
            </a:ln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9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  <p:sp>
          <p:nvSpPr>
            <p:cNvPr id="292" name="TextBox 291">
              <a:extLst>
                <a:ext uri="{FF2B5EF4-FFF2-40B4-BE49-F238E27FC236}">
                  <a16:creationId xmlns:a16="http://schemas.microsoft.com/office/drawing/2014/main" id="{3B2A0DC4-3162-49E8-B87B-A4169E0FFAB8}"/>
                </a:ext>
              </a:extLst>
            </p:cNvPr>
            <p:cNvSpPr txBox="1"/>
            <p:nvPr/>
          </p:nvSpPr>
          <p:spPr>
            <a:xfrm>
              <a:off x="6340950" y="4759099"/>
              <a:ext cx="4391025" cy="505452"/>
            </a:xfrm>
            <a:custGeom>
              <a:avLst/>
              <a:gdLst/>
              <a:ahLst/>
              <a:cxnLst/>
              <a:rect l="l" t="t" r="r" b="b"/>
              <a:pathLst>
                <a:path w="4391025" h="505452">
                  <a:moveTo>
                    <a:pt x="4015885" y="181342"/>
                  </a:moveTo>
                  <a:cubicBezTo>
                    <a:pt x="4001709" y="182011"/>
                    <a:pt x="3989933" y="187257"/>
                    <a:pt x="3980557" y="197080"/>
                  </a:cubicBezTo>
                  <a:cubicBezTo>
                    <a:pt x="3968055" y="210177"/>
                    <a:pt x="3961805" y="227640"/>
                    <a:pt x="3961805" y="249468"/>
                  </a:cubicBezTo>
                  <a:cubicBezTo>
                    <a:pt x="3961805" y="268915"/>
                    <a:pt x="3967361" y="282408"/>
                    <a:pt x="3978473" y="289949"/>
                  </a:cubicBezTo>
                  <a:cubicBezTo>
                    <a:pt x="3985220" y="293918"/>
                    <a:pt x="3999507" y="297093"/>
                    <a:pt x="4021335" y="299474"/>
                  </a:cubicBezTo>
                  <a:cubicBezTo>
                    <a:pt x="4044751" y="301855"/>
                    <a:pt x="4065389" y="299871"/>
                    <a:pt x="4083248" y="293521"/>
                  </a:cubicBezTo>
                  <a:cubicBezTo>
                    <a:pt x="4106267" y="285186"/>
                    <a:pt x="4117777" y="270105"/>
                    <a:pt x="4117777" y="248277"/>
                  </a:cubicBezTo>
                  <a:cubicBezTo>
                    <a:pt x="4117777" y="212558"/>
                    <a:pt x="4088805" y="190532"/>
                    <a:pt x="4030861" y="182197"/>
                  </a:cubicBezTo>
                  <a:cubicBezTo>
                    <a:pt x="4025602" y="181404"/>
                    <a:pt x="4020610" y="181118"/>
                    <a:pt x="4015885" y="181342"/>
                  </a:cubicBezTo>
                  <a:close/>
                  <a:moveTo>
                    <a:pt x="1482235" y="181342"/>
                  </a:moveTo>
                  <a:cubicBezTo>
                    <a:pt x="1468059" y="182011"/>
                    <a:pt x="1456283" y="187257"/>
                    <a:pt x="1446907" y="197080"/>
                  </a:cubicBezTo>
                  <a:cubicBezTo>
                    <a:pt x="1434406" y="210177"/>
                    <a:pt x="1428155" y="227640"/>
                    <a:pt x="1428155" y="249468"/>
                  </a:cubicBezTo>
                  <a:cubicBezTo>
                    <a:pt x="1428155" y="268915"/>
                    <a:pt x="1433711" y="282408"/>
                    <a:pt x="1444823" y="289949"/>
                  </a:cubicBezTo>
                  <a:cubicBezTo>
                    <a:pt x="1451570" y="293918"/>
                    <a:pt x="1465858" y="297093"/>
                    <a:pt x="1487686" y="299474"/>
                  </a:cubicBezTo>
                  <a:cubicBezTo>
                    <a:pt x="1511101" y="301855"/>
                    <a:pt x="1531739" y="299871"/>
                    <a:pt x="1549598" y="293521"/>
                  </a:cubicBezTo>
                  <a:cubicBezTo>
                    <a:pt x="1572617" y="285186"/>
                    <a:pt x="1584127" y="270105"/>
                    <a:pt x="1584127" y="248277"/>
                  </a:cubicBezTo>
                  <a:cubicBezTo>
                    <a:pt x="1584127" y="212558"/>
                    <a:pt x="1555155" y="190532"/>
                    <a:pt x="1497211" y="182197"/>
                  </a:cubicBezTo>
                  <a:cubicBezTo>
                    <a:pt x="1491952" y="181404"/>
                    <a:pt x="1486960" y="181118"/>
                    <a:pt x="1482235" y="181342"/>
                  </a:cubicBezTo>
                  <a:close/>
                  <a:moveTo>
                    <a:pt x="2821629" y="106530"/>
                  </a:moveTo>
                  <a:lnTo>
                    <a:pt x="2855565" y="118499"/>
                  </a:lnTo>
                  <a:cubicBezTo>
                    <a:pt x="2876302" y="128619"/>
                    <a:pt x="2893020" y="140129"/>
                    <a:pt x="2905720" y="153027"/>
                  </a:cubicBezTo>
                  <a:cubicBezTo>
                    <a:pt x="2934692" y="183190"/>
                    <a:pt x="2949178" y="226250"/>
                    <a:pt x="2949178" y="282210"/>
                  </a:cubicBezTo>
                  <a:cubicBezTo>
                    <a:pt x="2949178" y="378254"/>
                    <a:pt x="2901751" y="442944"/>
                    <a:pt x="2806898" y="476282"/>
                  </a:cubicBezTo>
                  <a:cubicBezTo>
                    <a:pt x="2756495" y="494141"/>
                    <a:pt x="2694979" y="503071"/>
                    <a:pt x="2622351" y="503071"/>
                  </a:cubicBezTo>
                  <a:cubicBezTo>
                    <a:pt x="2561629" y="503071"/>
                    <a:pt x="2504479" y="494935"/>
                    <a:pt x="2450901" y="478663"/>
                  </a:cubicBezTo>
                  <a:cubicBezTo>
                    <a:pt x="2384226" y="457629"/>
                    <a:pt x="2335807" y="427069"/>
                    <a:pt x="2305645" y="386985"/>
                  </a:cubicBezTo>
                  <a:cubicBezTo>
                    <a:pt x="2305645" y="344122"/>
                    <a:pt x="2308026" y="314555"/>
                    <a:pt x="2312789" y="298283"/>
                  </a:cubicBezTo>
                  <a:cubicBezTo>
                    <a:pt x="2325886" y="254230"/>
                    <a:pt x="2352675" y="232204"/>
                    <a:pt x="2393156" y="232204"/>
                  </a:cubicBezTo>
                  <a:cubicBezTo>
                    <a:pt x="2411412" y="232204"/>
                    <a:pt x="2440781" y="242423"/>
                    <a:pt x="2481262" y="262862"/>
                  </a:cubicBezTo>
                  <a:cubicBezTo>
                    <a:pt x="2521743" y="283301"/>
                    <a:pt x="2551708" y="293521"/>
                    <a:pt x="2571155" y="293521"/>
                  </a:cubicBezTo>
                  <a:cubicBezTo>
                    <a:pt x="2590205" y="293521"/>
                    <a:pt x="2607270" y="286972"/>
                    <a:pt x="2622351" y="273875"/>
                  </a:cubicBezTo>
                  <a:cubicBezTo>
                    <a:pt x="2624336" y="268319"/>
                    <a:pt x="2625328" y="263358"/>
                    <a:pt x="2625328" y="258993"/>
                  </a:cubicBezTo>
                  <a:cubicBezTo>
                    <a:pt x="2625328" y="233990"/>
                    <a:pt x="2586633" y="216130"/>
                    <a:pt x="2509242" y="205415"/>
                  </a:cubicBezTo>
                  <a:lnTo>
                    <a:pt x="2495581" y="201336"/>
                  </a:lnTo>
                  <a:lnTo>
                    <a:pt x="2527898" y="202576"/>
                  </a:lnTo>
                  <a:cubicBezTo>
                    <a:pt x="2584725" y="187078"/>
                    <a:pt x="2642028" y="173231"/>
                    <a:pt x="2698379" y="156081"/>
                  </a:cubicBezTo>
                  <a:cubicBezTo>
                    <a:pt x="2729636" y="146568"/>
                    <a:pt x="2759795" y="131070"/>
                    <a:pt x="2790307" y="117950"/>
                  </a:cubicBezTo>
                  <a:close/>
                  <a:moveTo>
                    <a:pt x="3023124" y="99722"/>
                  </a:moveTo>
                  <a:lnTo>
                    <a:pt x="3051370" y="100869"/>
                  </a:lnTo>
                  <a:cubicBezTo>
                    <a:pt x="3106951" y="105066"/>
                    <a:pt x="3162456" y="110878"/>
                    <a:pt x="3217932" y="117336"/>
                  </a:cubicBezTo>
                  <a:lnTo>
                    <a:pt x="3291140" y="126286"/>
                  </a:lnTo>
                  <a:lnTo>
                    <a:pt x="3293790" y="153697"/>
                  </a:lnTo>
                  <a:cubicBezTo>
                    <a:pt x="3301975" y="190160"/>
                    <a:pt x="3322439" y="208987"/>
                    <a:pt x="3355181" y="210177"/>
                  </a:cubicBezTo>
                  <a:cubicBezTo>
                    <a:pt x="3388221" y="211368"/>
                    <a:pt x="3408871" y="192020"/>
                    <a:pt x="3417131" y="152134"/>
                  </a:cubicBezTo>
                  <a:lnTo>
                    <a:pt x="3418079" y="141410"/>
                  </a:lnTo>
                  <a:lnTo>
                    <a:pt x="3550786" y="156081"/>
                  </a:lnTo>
                  <a:cubicBezTo>
                    <a:pt x="3580723" y="166967"/>
                    <a:pt x="3609601" y="179152"/>
                    <a:pt x="3638172" y="190346"/>
                  </a:cubicBezTo>
                  <a:lnTo>
                    <a:pt x="3653939" y="195567"/>
                  </a:lnTo>
                  <a:lnTo>
                    <a:pt x="3644503" y="251849"/>
                  </a:lnTo>
                  <a:cubicBezTo>
                    <a:pt x="3619103" y="367340"/>
                    <a:pt x="3585369" y="435999"/>
                    <a:pt x="3543300" y="457827"/>
                  </a:cubicBezTo>
                  <a:cubicBezTo>
                    <a:pt x="3522662" y="489577"/>
                    <a:pt x="3458369" y="505452"/>
                    <a:pt x="3350419" y="505452"/>
                  </a:cubicBezTo>
                  <a:cubicBezTo>
                    <a:pt x="3235722" y="505452"/>
                    <a:pt x="3170237" y="488386"/>
                    <a:pt x="3153965" y="454255"/>
                  </a:cubicBezTo>
                  <a:cubicBezTo>
                    <a:pt x="3105150" y="419330"/>
                    <a:pt x="3069034" y="356426"/>
                    <a:pt x="3045619" y="265541"/>
                  </a:cubicBezTo>
                  <a:cubicBezTo>
                    <a:pt x="3037086" y="231807"/>
                    <a:pt x="3030686" y="196435"/>
                    <a:pt x="3026420" y="159427"/>
                  </a:cubicBezTo>
                  <a:close/>
                  <a:moveTo>
                    <a:pt x="537453" y="67853"/>
                  </a:moveTo>
                  <a:lnTo>
                    <a:pt x="590635" y="68903"/>
                  </a:lnTo>
                  <a:lnTo>
                    <a:pt x="845373" y="77283"/>
                  </a:lnTo>
                  <a:lnTo>
                    <a:pt x="816769" y="99449"/>
                  </a:lnTo>
                  <a:cubicBezTo>
                    <a:pt x="805259" y="110958"/>
                    <a:pt x="799505" y="131199"/>
                    <a:pt x="799505" y="160171"/>
                  </a:cubicBezTo>
                  <a:cubicBezTo>
                    <a:pt x="799505" y="186365"/>
                    <a:pt x="804862" y="225854"/>
                    <a:pt x="815578" y="278638"/>
                  </a:cubicBezTo>
                  <a:cubicBezTo>
                    <a:pt x="826294" y="331423"/>
                    <a:pt x="831651" y="370911"/>
                    <a:pt x="831651" y="397105"/>
                  </a:cubicBezTo>
                  <a:cubicBezTo>
                    <a:pt x="831651" y="422108"/>
                    <a:pt x="826294" y="439174"/>
                    <a:pt x="815578" y="448302"/>
                  </a:cubicBezTo>
                  <a:cubicBezTo>
                    <a:pt x="799306" y="482433"/>
                    <a:pt x="762397" y="499499"/>
                    <a:pt x="704850" y="499499"/>
                  </a:cubicBezTo>
                  <a:cubicBezTo>
                    <a:pt x="644525" y="499499"/>
                    <a:pt x="607814" y="482433"/>
                    <a:pt x="594717" y="448302"/>
                  </a:cubicBezTo>
                  <a:cubicBezTo>
                    <a:pt x="575270" y="436793"/>
                    <a:pt x="559792" y="370911"/>
                    <a:pt x="548283" y="250658"/>
                  </a:cubicBezTo>
                  <a:cubicBezTo>
                    <a:pt x="544314" y="208788"/>
                    <a:pt x="541337" y="169547"/>
                    <a:pt x="539353" y="132935"/>
                  </a:cubicBezTo>
                  <a:close/>
                  <a:moveTo>
                    <a:pt x="218922" y="64586"/>
                  </a:moveTo>
                  <a:lnTo>
                    <a:pt x="217475" y="79097"/>
                  </a:lnTo>
                  <a:cubicBezTo>
                    <a:pt x="216557" y="94848"/>
                    <a:pt x="216098" y="112546"/>
                    <a:pt x="216098" y="132191"/>
                  </a:cubicBezTo>
                  <a:cubicBezTo>
                    <a:pt x="216098" y="210376"/>
                    <a:pt x="226616" y="253437"/>
                    <a:pt x="247650" y="261374"/>
                  </a:cubicBezTo>
                  <a:cubicBezTo>
                    <a:pt x="256778" y="264946"/>
                    <a:pt x="264517" y="266732"/>
                    <a:pt x="270867" y="266732"/>
                  </a:cubicBezTo>
                  <a:cubicBezTo>
                    <a:pt x="279995" y="266732"/>
                    <a:pt x="294481" y="259985"/>
                    <a:pt x="314325" y="246491"/>
                  </a:cubicBezTo>
                  <a:cubicBezTo>
                    <a:pt x="334169" y="232997"/>
                    <a:pt x="353020" y="226250"/>
                    <a:pt x="370880" y="226250"/>
                  </a:cubicBezTo>
                  <a:cubicBezTo>
                    <a:pt x="379611" y="226250"/>
                    <a:pt x="389334" y="227441"/>
                    <a:pt x="400050" y="229822"/>
                  </a:cubicBezTo>
                  <a:cubicBezTo>
                    <a:pt x="443309" y="247682"/>
                    <a:pt x="464939" y="281416"/>
                    <a:pt x="464939" y="331025"/>
                  </a:cubicBezTo>
                  <a:cubicBezTo>
                    <a:pt x="464939" y="381429"/>
                    <a:pt x="437158" y="421711"/>
                    <a:pt x="381595" y="451874"/>
                  </a:cubicBezTo>
                  <a:cubicBezTo>
                    <a:pt x="321667" y="484418"/>
                    <a:pt x="258762" y="500690"/>
                    <a:pt x="192881" y="500690"/>
                  </a:cubicBezTo>
                  <a:cubicBezTo>
                    <a:pt x="111522" y="500690"/>
                    <a:pt x="53777" y="468543"/>
                    <a:pt x="19645" y="404249"/>
                  </a:cubicBezTo>
                  <a:cubicBezTo>
                    <a:pt x="6548" y="380040"/>
                    <a:pt x="0" y="343130"/>
                    <a:pt x="0" y="293521"/>
                  </a:cubicBezTo>
                  <a:cubicBezTo>
                    <a:pt x="0" y="263358"/>
                    <a:pt x="3870" y="218214"/>
                    <a:pt x="11609" y="158087"/>
                  </a:cubicBezTo>
                  <a:lnTo>
                    <a:pt x="17760" y="102302"/>
                  </a:lnTo>
                  <a:lnTo>
                    <a:pt x="94664" y="78589"/>
                  </a:lnTo>
                  <a:cubicBezTo>
                    <a:pt x="127448" y="70875"/>
                    <a:pt x="160978" y="67001"/>
                    <a:pt x="194732" y="65055"/>
                  </a:cubicBezTo>
                  <a:close/>
                  <a:moveTo>
                    <a:pt x="4182201" y="32471"/>
                  </a:moveTo>
                  <a:lnTo>
                    <a:pt x="4279833" y="35667"/>
                  </a:lnTo>
                  <a:cubicBezTo>
                    <a:pt x="4298019" y="36263"/>
                    <a:pt x="4316152" y="37206"/>
                    <a:pt x="4334155" y="39020"/>
                  </a:cubicBezTo>
                  <a:lnTo>
                    <a:pt x="4385265" y="47204"/>
                  </a:lnTo>
                  <a:lnTo>
                    <a:pt x="4387602" y="70576"/>
                  </a:lnTo>
                  <a:cubicBezTo>
                    <a:pt x="4389884" y="106097"/>
                    <a:pt x="4391025" y="142907"/>
                    <a:pt x="4391025" y="181007"/>
                  </a:cubicBezTo>
                  <a:cubicBezTo>
                    <a:pt x="4391025" y="308007"/>
                    <a:pt x="4380309" y="395518"/>
                    <a:pt x="4358878" y="443540"/>
                  </a:cubicBezTo>
                  <a:cubicBezTo>
                    <a:pt x="4351734" y="482433"/>
                    <a:pt x="4320977" y="501880"/>
                    <a:pt x="4266605" y="501880"/>
                  </a:cubicBezTo>
                  <a:cubicBezTo>
                    <a:pt x="4223345" y="501880"/>
                    <a:pt x="4198937" y="489180"/>
                    <a:pt x="4193381" y="463780"/>
                  </a:cubicBezTo>
                  <a:cubicBezTo>
                    <a:pt x="4154091" y="480846"/>
                    <a:pt x="4111029" y="489379"/>
                    <a:pt x="4064198" y="489379"/>
                  </a:cubicBezTo>
                  <a:cubicBezTo>
                    <a:pt x="3964185" y="489379"/>
                    <a:pt x="3885208" y="463383"/>
                    <a:pt x="3827264" y="411393"/>
                  </a:cubicBezTo>
                  <a:cubicBezTo>
                    <a:pt x="3786783" y="358608"/>
                    <a:pt x="3766542" y="297291"/>
                    <a:pt x="3766542" y="227441"/>
                  </a:cubicBezTo>
                  <a:lnTo>
                    <a:pt x="3766745" y="226237"/>
                  </a:lnTo>
                  <a:lnTo>
                    <a:pt x="3767192" y="226315"/>
                  </a:lnTo>
                  <a:cubicBezTo>
                    <a:pt x="3811194" y="230928"/>
                    <a:pt x="3857035" y="225590"/>
                    <a:pt x="3907247" y="202576"/>
                  </a:cubicBezTo>
                  <a:cubicBezTo>
                    <a:pt x="4065234" y="130166"/>
                    <a:pt x="4125371" y="91330"/>
                    <a:pt x="4141148" y="70605"/>
                  </a:cubicBezTo>
                  <a:lnTo>
                    <a:pt x="4144882" y="62120"/>
                  </a:lnTo>
                  <a:lnTo>
                    <a:pt x="4177010" y="50038"/>
                  </a:lnTo>
                  <a:close/>
                  <a:moveTo>
                    <a:pt x="1768481" y="1098"/>
                  </a:moveTo>
                  <a:cubicBezTo>
                    <a:pt x="1791808" y="-630"/>
                    <a:pt x="1815095" y="-202"/>
                    <a:pt x="1838357" y="1573"/>
                  </a:cubicBezTo>
                  <a:lnTo>
                    <a:pt x="1847160" y="2653"/>
                  </a:lnTo>
                  <a:lnTo>
                    <a:pt x="1853952" y="70576"/>
                  </a:lnTo>
                  <a:cubicBezTo>
                    <a:pt x="1856234" y="106097"/>
                    <a:pt x="1857375" y="142907"/>
                    <a:pt x="1857375" y="181007"/>
                  </a:cubicBezTo>
                  <a:cubicBezTo>
                    <a:pt x="1857375" y="308007"/>
                    <a:pt x="1846659" y="395518"/>
                    <a:pt x="1825228" y="443540"/>
                  </a:cubicBezTo>
                  <a:cubicBezTo>
                    <a:pt x="1818084" y="482433"/>
                    <a:pt x="1787326" y="501880"/>
                    <a:pt x="1732955" y="501880"/>
                  </a:cubicBezTo>
                  <a:cubicBezTo>
                    <a:pt x="1689695" y="501880"/>
                    <a:pt x="1665288" y="489180"/>
                    <a:pt x="1659731" y="463780"/>
                  </a:cubicBezTo>
                  <a:cubicBezTo>
                    <a:pt x="1620441" y="480846"/>
                    <a:pt x="1577380" y="489379"/>
                    <a:pt x="1530548" y="489379"/>
                  </a:cubicBezTo>
                  <a:cubicBezTo>
                    <a:pt x="1430536" y="489379"/>
                    <a:pt x="1351558" y="463383"/>
                    <a:pt x="1293614" y="411393"/>
                  </a:cubicBezTo>
                  <a:cubicBezTo>
                    <a:pt x="1253133" y="358608"/>
                    <a:pt x="1232892" y="297291"/>
                    <a:pt x="1232892" y="227441"/>
                  </a:cubicBezTo>
                  <a:cubicBezTo>
                    <a:pt x="1232892" y="198271"/>
                    <a:pt x="1237258" y="172325"/>
                    <a:pt x="1245989" y="149604"/>
                  </a:cubicBezTo>
                  <a:lnTo>
                    <a:pt x="1252978" y="139200"/>
                  </a:lnTo>
                  <a:lnTo>
                    <a:pt x="1272535" y="140583"/>
                  </a:lnTo>
                  <a:cubicBezTo>
                    <a:pt x="1319316" y="140583"/>
                    <a:pt x="1365525" y="130250"/>
                    <a:pt x="1412020" y="125084"/>
                  </a:cubicBezTo>
                  <a:cubicBezTo>
                    <a:pt x="1484345" y="104420"/>
                    <a:pt x="1557951" y="87802"/>
                    <a:pt x="1628996" y="63091"/>
                  </a:cubicBezTo>
                  <a:cubicBezTo>
                    <a:pt x="1677052" y="46376"/>
                    <a:pt x="1717740" y="4857"/>
                    <a:pt x="1768481" y="1098"/>
                  </a:cubicBezTo>
                  <a:close/>
                </a:path>
              </a:pathLst>
            </a:custGeom>
            <a:solidFill>
              <a:srgbClr val="F8D093">
                <a:alpha val="20000"/>
              </a:srgbClr>
            </a:solidFill>
            <a:ln>
              <a:noFill/>
            </a:ln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9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</p:grpSp>
      <p:sp>
        <p:nvSpPr>
          <p:cNvPr id="1028" name="TextBox 1027">
            <a:extLst>
              <a:ext uri="{FF2B5EF4-FFF2-40B4-BE49-F238E27FC236}">
                <a16:creationId xmlns:a16="http://schemas.microsoft.com/office/drawing/2014/main" id="{9D816310-31E6-4223-A435-22F385A5EC5C}"/>
              </a:ext>
            </a:extLst>
          </p:cNvPr>
          <p:cNvSpPr txBox="1"/>
          <p:nvPr/>
        </p:nvSpPr>
        <p:spPr>
          <a:xfrm>
            <a:off x="3414308" y="382071"/>
            <a:ext cx="51665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>
                <a:ln w="38100" cmpd="dbl">
                  <a:solidFill>
                    <a:schemeClr val="tx1"/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Cookies" panose="02040603050506020204" pitchFamily="18" charset="0"/>
              </a:rPr>
              <a:t>Giải cứu trà sữa</a:t>
            </a:r>
            <a:endParaRPr lang="en-US" sz="9600" b="1" dirty="0">
              <a:ln w="38100" cmpd="dbl">
                <a:solidFill>
                  <a:schemeClr val="tx1"/>
                </a:solidFill>
                <a:prstDash val="solid"/>
              </a:ln>
              <a:noFill/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D29C22-F915-4E0A-BA1E-6BAED8CAA33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613" y="3007239"/>
            <a:ext cx="5130261" cy="409765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071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2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2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12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12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2" dur="125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3" dur="125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6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7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0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1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4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5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8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22" presetClass="entr" presetSubtype="1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1" dur="1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63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4" presetID="10" presetClass="entr" presetSubtype="0" repeatCount="indefinite" fill="hold" nodeType="withEffect">
                                      <p:stCondLst>
                                        <p:cond delay="37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20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0" presetClass="entr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2000"/>
                                            <p:tgtEl>
                                              <p:spTgt spid="3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4" fill="hold" grpId="0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22" presetClass="entr" presetSubtype="4" fill="hold" grpId="0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5" dur="500"/>
                                            <p:tgtEl>
                                              <p:spTgt spid="1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2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4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8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2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4" dur="50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6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8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9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0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2" dur="50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3" dur="50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6" dur="50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7" dur="50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8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0" dur="50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1" dur="50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2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4" dur="50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5" dur="50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6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8" dur="50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9" dur="50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0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2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3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4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6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7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8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0" dur="50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1" dur="50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2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4" dur="5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5" dur="5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6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8" dur="5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9" dur="5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0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2" dur="5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3" dur="5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4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6" dur="50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7" dur="50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8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0" dur="50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1" dur="50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2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4" dur="50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5" dur="50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6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8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9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0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2" dur="5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3" dur="5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4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6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7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8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0" dur="5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1" dur="5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2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4" dur="5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5" dur="5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6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8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9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0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2" dur="50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3" dur="50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4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6" dur="5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7" dur="5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8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0" dur="5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1" dur="5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2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4.58333E-6 4.44444E-6 L -0.00026 -0.00857 " pathEditMode="relative" rAng="0" ptsTypes="AA">
                                          <p:cBhvr>
                                            <p:cTn id="193" dur="175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4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-2.91667E-6 -3.33333E-6 L 0.00482 -0.03171 " pathEditMode="relative" rAng="0" ptsTypes="AA">
                                          <p:cBhvr>
                                            <p:cTn id="195" dur="175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4" y="-159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6" presetID="42" presetClass="path" presetSubtype="0" repeatCount="indefinite" accel="50000" decel="50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Motion origin="layout" path="M 1.25E-6 -3.7037E-7 L 0.00338 -0.01065 " pathEditMode="relative" rAng="0" ptsTypes="AA">
                                          <p:cBhvr>
                                            <p:cTn id="197" dur="175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8" presetID="42" presetClass="path" presetSubtype="0" repeatCount="indefinite" accel="50000" decel="50000" fill="hold" nodeType="withEffect">
                                      <p:stCondLst>
                                        <p:cond delay="4600"/>
                                      </p:stCondLst>
                                      <p:childTnLst>
                                        <p:animMotion origin="layout" path="M -8.33333E-7 4.81481E-6 L 0.003 -0.01227 " pathEditMode="relative" rAng="0" ptsTypes="AA">
                                          <p:cBhvr>
                                            <p:cTn id="199" dur="175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" y="-6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0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3.54167E-6 -4.07407E-6 L 0.00326 -0.00972 " pathEditMode="relative" rAng="0" ptsTypes="AA">
                                          <p:cBhvr>
                                            <p:cTn id="201" dur="175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2" presetID="42" presetClass="path" presetSubtype="0" repeatCount="indefinite" accel="50000" decel="50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Motion origin="layout" path="M -8.33333E-7 -3.7037E-7 L -0.00482 0.03171 " pathEditMode="relative" rAng="0" ptsTypes="AA">
                                          <p:cBhvr>
                                            <p:cTn id="203" dur="175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7" y="157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4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4.16667E-6 2.96296E-6 L 0.00338 -0.0051 " pathEditMode="relative" rAng="0" ptsTypes="AA">
                                          <p:cBhvr>
                                            <p:cTn id="205" dur="175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6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3.125E-6 4.44444E-6 L 0.00261 0.00763 " pathEditMode="relative" rAng="0" ptsTypes="AA">
                                          <p:cBhvr>
                                            <p:cTn id="207" dur="175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8" presetID="42" presetClass="path" presetSubtype="0" repeatCount="indefinite" accel="50000" decel="50000" fill="hold" nodeType="withEffect">
                                      <p:stCondLst>
                                        <p:cond delay="4600"/>
                                      </p:stCondLst>
                                      <p:childTnLst>
                                        <p:animMotion origin="layout" path="M -3.33333E-6 -2.59259E-6 L -0.00325 -0.00764 " pathEditMode="relative" rAng="0" ptsTypes="AA">
                                          <p:cBhvr>
                                            <p:cTn id="209" dur="175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0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0.0017 -0.00879 L 4.16667E-6 0.00024 " pathEditMode="relative" rAng="0" ptsTypes="AA">
                                          <p:cBhvr>
                                            <p:cTn id="211" dur="175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2" presetID="42" presetClass="path" presetSubtype="0" repeatCount="indefinite" accel="50000" decel="50000" fill="hold" nodeType="withEffect">
                                      <p:stCondLst>
                                        <p:cond delay="4900"/>
                                      </p:stCondLst>
                                      <p:childTnLst>
                                        <p:animMotion origin="layout" path="M -4.79167E-6 -3.7037E-6 L -0.00065 -0.0118 " pathEditMode="relative" rAng="0" ptsTypes="AA">
                                          <p:cBhvr>
                                            <p:cTn id="213" dur="175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-6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4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2.08333E-6 2.22222E-6 L -0.00026 -0.00695 " pathEditMode="relative" rAng="0" ptsTypes="AA">
                                          <p:cBhvr>
                                            <p:cTn id="215" dur="175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6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4.375E-6 4.81481E-6 L -0.00026 -0.00695 " pathEditMode="relative" rAng="0" ptsTypes="AA">
                                          <p:cBhvr>
                                            <p:cTn id="217" dur="175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8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4.16667E-6 -1.85185E-6 L -0.00026 -0.00694 " pathEditMode="relative" rAng="0" ptsTypes="AA">
                                          <p:cBhvr>
                                            <p:cTn id="219" dur="175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0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8.33333E-7 -1.48148E-6 L -0.00026 -0.00694 " pathEditMode="relative" rAng="0" ptsTypes="AA">
                                          <p:cBhvr>
                                            <p:cTn id="221" dur="175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2" presetID="42" presetClass="path" presetSubtype="0" repeatCount="indefinite" accel="50000" decel="50000" fill="hold" nodeType="withEffect">
                                      <p:stCondLst>
                                        <p:cond delay="5100"/>
                                      </p:stCondLst>
                                      <p:childTnLst>
                                        <p:animMotion origin="layout" path="M -1.45833E-6 2.59259E-6 L 0.00261 -0.01482 " pathEditMode="relative" rAng="0" ptsTypes="AA">
                                          <p:cBhvr>
                                            <p:cTn id="223" dur="175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-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4" presetID="42" presetClass="path" presetSubtype="0" repeatCount="indefinite" accel="50000" decel="50000" fill="hold" nodeType="withEffect">
                                      <p:stCondLst>
                                        <p:cond delay="4600"/>
                                      </p:stCondLst>
                                      <p:childTnLst>
                                        <p:animMotion origin="layout" path="M 4.16667E-7 -3.7037E-7 L 0.0026 -0.01481 " pathEditMode="relative" rAng="0" ptsTypes="AA">
                                          <p:cBhvr>
                                            <p:cTn id="225" dur="175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-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6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8.33333E-7 4.07407E-6 L 0.00325 -0.00973 " pathEditMode="relative" rAng="0" ptsTypes="AA">
                                          <p:cBhvr>
                                            <p:cTn id="227" dur="175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8" presetID="42" presetClass="path" presetSubtype="0" repeatCount="indefinite" accel="50000" decel="50000" fill="hold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animMotion origin="layout" path="M 6.25E-7 -3.7037E-6 L 0.00325 -0.00972 " pathEditMode="relative" rAng="0" ptsTypes="AA">
                                          <p:cBhvr>
                                            <p:cTn id="229" dur="175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0" presetID="42" presetClass="path" presetSubtype="0" repeatCount="indefinite" accel="50000" decel="50000" fill="hold" nodeType="withEffect">
                                      <p:stCondLst>
                                        <p:cond delay="4900"/>
                                      </p:stCondLst>
                                      <p:childTnLst>
                                        <p:animMotion origin="layout" path="M -4.375E-6 -3.7037E-7 L 0.00261 0.00764 " pathEditMode="relative" rAng="0" ptsTypes="AA">
                                          <p:cBhvr>
                                            <p:cTn id="231" dur="175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2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3.33333E-6 -1.11111E-6 L 0.0026 0.00764 " pathEditMode="relative" rAng="0" ptsTypes="AA">
                                          <p:cBhvr>
                                            <p:cTn id="233" dur="175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4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6.25E-7 -2.59259E-6 L 0.00338 -0.01065 " pathEditMode="relative" rAng="0" ptsTypes="AA">
                                          <p:cBhvr>
                                            <p:cTn id="235" dur="175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6" presetID="42" presetClass="path" presetSubtype="0" repeatCount="indefinite" accel="50000" decel="50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Motion origin="layout" path="M 3.33333E-6 1.48148E-6 L 0.00338 -0.01065 " pathEditMode="relative" rAng="0" ptsTypes="AA">
                                          <p:cBhvr>
                                            <p:cTn id="237" dur="175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8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1.45833E-6 4.81481E-6 L -0.00026 -0.00857 " pathEditMode="relative" rAng="0" ptsTypes="AA">
                                          <p:cBhvr>
                                            <p:cTn id="239" dur="175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0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2.08333E-6 -4.81481E-6 L -0.00026 -0.00856 " pathEditMode="relative" rAng="0" ptsTypes="AA">
                                          <p:cBhvr>
                                            <p:cTn id="241" dur="175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2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2.29167E-6 -4.81481E-6 L -0.00026 -0.00856 " pathEditMode="relative" rAng="0" ptsTypes="AA">
                                          <p:cBhvr>
                                            <p:cTn id="243" dur="175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4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8.33333E-7 -1.48148E-6 L 0.00339 -0.00509 " pathEditMode="relative" rAng="0" ptsTypes="AA">
                                          <p:cBhvr>
                                            <p:cTn id="245" dur="175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6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8.33333E-7 4.81481E-6 L 0.00338 -0.0051 " pathEditMode="relative" rAng="0" ptsTypes="AA">
                                          <p:cBhvr>
                                            <p:cTn id="247" dur="175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8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1.45833E-6 -2.96296E-6 L 0.0026 0.00764 " pathEditMode="relative" rAng="0" ptsTypes="AA">
                                          <p:cBhvr>
                                            <p:cTn id="249" dur="175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0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2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3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4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5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5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0" grpId="0" animBg="1"/>
          <p:bldP spid="174" grpId="0" animBg="1"/>
          <p:bldP spid="10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2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2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25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25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8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22" presetClass="entr" presetSubtype="1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1" dur="1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63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4" presetID="10" presetClass="entr" presetSubtype="0" repeatCount="indefinite" fill="hold" nodeType="withEffect">
                                      <p:stCondLst>
                                        <p:cond delay="37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20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0" presetClass="entr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2000"/>
                                            <p:tgtEl>
                                              <p:spTgt spid="3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4" fill="hold" grpId="0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22" presetClass="entr" presetSubtype="4" fill="hold" grpId="0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5" dur="500"/>
                                            <p:tgtEl>
                                              <p:spTgt spid="1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2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4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8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2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4" dur="50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6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8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9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0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2" dur="50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3" dur="50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6" dur="50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7" dur="50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8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0" dur="50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1" dur="50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2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4" dur="50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5" dur="50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6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8" dur="50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9" dur="50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0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2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3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4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6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7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8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0" dur="50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1" dur="50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2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4" dur="5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5" dur="5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6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8" dur="5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9" dur="5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0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2" dur="5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3" dur="5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4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6" dur="50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7" dur="50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8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0" dur="50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1" dur="50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2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4" dur="50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5" dur="50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6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8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9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0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2" dur="5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3" dur="5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4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6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7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8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0" dur="5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1" dur="5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2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4" dur="5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5" dur="5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6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8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9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0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2" dur="50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3" dur="50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4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6" dur="5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7" dur="5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8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0" dur="5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1" dur="5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2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4.58333E-6 4.44444E-6 L -0.00026 -0.00857 " pathEditMode="relative" rAng="0" ptsTypes="AA">
                                          <p:cBhvr>
                                            <p:cTn id="193" dur="175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4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-2.91667E-6 -3.33333E-6 L 0.00482 -0.03171 " pathEditMode="relative" rAng="0" ptsTypes="AA">
                                          <p:cBhvr>
                                            <p:cTn id="195" dur="175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4" y="-159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6" presetID="42" presetClass="path" presetSubtype="0" repeatCount="indefinite" accel="50000" decel="50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Motion origin="layout" path="M 1.25E-6 -3.7037E-7 L 0.00338 -0.01065 " pathEditMode="relative" rAng="0" ptsTypes="AA">
                                          <p:cBhvr>
                                            <p:cTn id="197" dur="175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8" presetID="42" presetClass="path" presetSubtype="0" repeatCount="indefinite" accel="50000" decel="50000" fill="hold" nodeType="withEffect">
                                      <p:stCondLst>
                                        <p:cond delay="4600"/>
                                      </p:stCondLst>
                                      <p:childTnLst>
                                        <p:animMotion origin="layout" path="M -8.33333E-7 4.81481E-6 L 0.003 -0.01227 " pathEditMode="relative" rAng="0" ptsTypes="AA">
                                          <p:cBhvr>
                                            <p:cTn id="199" dur="175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" y="-6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0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3.54167E-6 -4.07407E-6 L 0.00326 -0.00972 " pathEditMode="relative" rAng="0" ptsTypes="AA">
                                          <p:cBhvr>
                                            <p:cTn id="201" dur="175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2" presetID="42" presetClass="path" presetSubtype="0" repeatCount="indefinite" accel="50000" decel="50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Motion origin="layout" path="M -8.33333E-7 -3.7037E-7 L -0.00482 0.03171 " pathEditMode="relative" rAng="0" ptsTypes="AA">
                                          <p:cBhvr>
                                            <p:cTn id="203" dur="175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7" y="157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4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4.16667E-6 2.96296E-6 L 0.00338 -0.0051 " pathEditMode="relative" rAng="0" ptsTypes="AA">
                                          <p:cBhvr>
                                            <p:cTn id="205" dur="175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6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3.125E-6 4.44444E-6 L 0.00261 0.00763 " pathEditMode="relative" rAng="0" ptsTypes="AA">
                                          <p:cBhvr>
                                            <p:cTn id="207" dur="175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8" presetID="42" presetClass="path" presetSubtype="0" repeatCount="indefinite" accel="50000" decel="50000" fill="hold" nodeType="withEffect">
                                      <p:stCondLst>
                                        <p:cond delay="4600"/>
                                      </p:stCondLst>
                                      <p:childTnLst>
                                        <p:animMotion origin="layout" path="M -3.33333E-6 -2.59259E-6 L -0.00325 -0.00764 " pathEditMode="relative" rAng="0" ptsTypes="AA">
                                          <p:cBhvr>
                                            <p:cTn id="209" dur="175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0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0.0017 -0.00879 L 4.16667E-6 0.00024 " pathEditMode="relative" rAng="0" ptsTypes="AA">
                                          <p:cBhvr>
                                            <p:cTn id="211" dur="175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2" presetID="42" presetClass="path" presetSubtype="0" repeatCount="indefinite" accel="50000" decel="50000" fill="hold" nodeType="withEffect">
                                      <p:stCondLst>
                                        <p:cond delay="4900"/>
                                      </p:stCondLst>
                                      <p:childTnLst>
                                        <p:animMotion origin="layout" path="M -4.79167E-6 -3.7037E-6 L -0.00065 -0.0118 " pathEditMode="relative" rAng="0" ptsTypes="AA">
                                          <p:cBhvr>
                                            <p:cTn id="213" dur="175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-6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4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2.08333E-6 2.22222E-6 L -0.00026 -0.00695 " pathEditMode="relative" rAng="0" ptsTypes="AA">
                                          <p:cBhvr>
                                            <p:cTn id="215" dur="175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6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4.375E-6 4.81481E-6 L -0.00026 -0.00695 " pathEditMode="relative" rAng="0" ptsTypes="AA">
                                          <p:cBhvr>
                                            <p:cTn id="217" dur="175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8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4.16667E-6 -1.85185E-6 L -0.00026 -0.00694 " pathEditMode="relative" rAng="0" ptsTypes="AA">
                                          <p:cBhvr>
                                            <p:cTn id="219" dur="175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0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8.33333E-7 -1.48148E-6 L -0.00026 -0.00694 " pathEditMode="relative" rAng="0" ptsTypes="AA">
                                          <p:cBhvr>
                                            <p:cTn id="221" dur="175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2" presetID="42" presetClass="path" presetSubtype="0" repeatCount="indefinite" accel="50000" decel="50000" fill="hold" nodeType="withEffect">
                                      <p:stCondLst>
                                        <p:cond delay="5100"/>
                                      </p:stCondLst>
                                      <p:childTnLst>
                                        <p:animMotion origin="layout" path="M -1.45833E-6 2.59259E-6 L 0.00261 -0.01482 " pathEditMode="relative" rAng="0" ptsTypes="AA">
                                          <p:cBhvr>
                                            <p:cTn id="223" dur="175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-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4" presetID="42" presetClass="path" presetSubtype="0" repeatCount="indefinite" accel="50000" decel="50000" fill="hold" nodeType="withEffect">
                                      <p:stCondLst>
                                        <p:cond delay="4600"/>
                                      </p:stCondLst>
                                      <p:childTnLst>
                                        <p:animMotion origin="layout" path="M 4.16667E-7 -3.7037E-7 L 0.0026 -0.01481 " pathEditMode="relative" rAng="0" ptsTypes="AA">
                                          <p:cBhvr>
                                            <p:cTn id="225" dur="175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-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6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8.33333E-7 4.07407E-6 L 0.00325 -0.00973 " pathEditMode="relative" rAng="0" ptsTypes="AA">
                                          <p:cBhvr>
                                            <p:cTn id="227" dur="175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8" presetID="42" presetClass="path" presetSubtype="0" repeatCount="indefinite" accel="50000" decel="50000" fill="hold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animMotion origin="layout" path="M 6.25E-7 -3.7037E-6 L 0.00325 -0.00972 " pathEditMode="relative" rAng="0" ptsTypes="AA">
                                          <p:cBhvr>
                                            <p:cTn id="229" dur="175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0" presetID="42" presetClass="path" presetSubtype="0" repeatCount="indefinite" accel="50000" decel="50000" fill="hold" nodeType="withEffect">
                                      <p:stCondLst>
                                        <p:cond delay="4900"/>
                                      </p:stCondLst>
                                      <p:childTnLst>
                                        <p:animMotion origin="layout" path="M -4.375E-6 -3.7037E-7 L 0.00261 0.00764 " pathEditMode="relative" rAng="0" ptsTypes="AA">
                                          <p:cBhvr>
                                            <p:cTn id="231" dur="175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2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3.33333E-6 -1.11111E-6 L 0.0026 0.00764 " pathEditMode="relative" rAng="0" ptsTypes="AA">
                                          <p:cBhvr>
                                            <p:cTn id="233" dur="175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4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6.25E-7 -2.59259E-6 L 0.00338 -0.01065 " pathEditMode="relative" rAng="0" ptsTypes="AA">
                                          <p:cBhvr>
                                            <p:cTn id="235" dur="175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6" presetID="42" presetClass="path" presetSubtype="0" repeatCount="indefinite" accel="50000" decel="50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Motion origin="layout" path="M 3.33333E-6 1.48148E-6 L 0.00338 -0.01065 " pathEditMode="relative" rAng="0" ptsTypes="AA">
                                          <p:cBhvr>
                                            <p:cTn id="237" dur="175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8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1.45833E-6 4.81481E-6 L -0.00026 -0.00857 " pathEditMode="relative" rAng="0" ptsTypes="AA">
                                          <p:cBhvr>
                                            <p:cTn id="239" dur="175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0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2.08333E-6 -4.81481E-6 L -0.00026 -0.00856 " pathEditMode="relative" rAng="0" ptsTypes="AA">
                                          <p:cBhvr>
                                            <p:cTn id="241" dur="175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2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2.29167E-6 -4.81481E-6 L -0.00026 -0.00856 " pathEditMode="relative" rAng="0" ptsTypes="AA">
                                          <p:cBhvr>
                                            <p:cTn id="243" dur="175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4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8.33333E-7 -1.48148E-6 L 0.00339 -0.00509 " pathEditMode="relative" rAng="0" ptsTypes="AA">
                                          <p:cBhvr>
                                            <p:cTn id="245" dur="175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6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8.33333E-7 4.81481E-6 L 0.00338 -0.0051 " pathEditMode="relative" rAng="0" ptsTypes="AA">
                                          <p:cBhvr>
                                            <p:cTn id="247" dur="175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8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1.45833E-6 -2.96296E-6 L 0.0026 0.00764 " pathEditMode="relative" rAng="0" ptsTypes="AA">
                                          <p:cBhvr>
                                            <p:cTn id="249" dur="175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0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2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3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4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5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5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0" grpId="0" animBg="1"/>
          <p:bldP spid="174" grpId="0" animBg="1"/>
          <p:bldP spid="1028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4" name="Group 433">
            <a:extLst>
              <a:ext uri="{FF2B5EF4-FFF2-40B4-BE49-F238E27FC236}">
                <a16:creationId xmlns:a16="http://schemas.microsoft.com/office/drawing/2014/main" id="{5647972E-362A-4C4E-9120-7D159CB5A016}"/>
              </a:ext>
            </a:extLst>
          </p:cNvPr>
          <p:cNvGrpSpPr/>
          <p:nvPr/>
        </p:nvGrpSpPr>
        <p:grpSpPr>
          <a:xfrm>
            <a:off x="0" y="1473824"/>
            <a:ext cx="12192000" cy="4555251"/>
            <a:chOff x="0" y="1473824"/>
            <a:chExt cx="12192000" cy="4555251"/>
          </a:xfrm>
        </p:grpSpPr>
        <p:grpSp>
          <p:nvGrpSpPr>
            <p:cNvPr id="288" name="Group 287">
              <a:extLst>
                <a:ext uri="{FF2B5EF4-FFF2-40B4-BE49-F238E27FC236}">
                  <a16:creationId xmlns:a16="http://schemas.microsoft.com/office/drawing/2014/main" id="{288C83F3-7DEB-4BFE-9081-EE6A5E22BEF6}"/>
                </a:ext>
              </a:extLst>
            </p:cNvPr>
            <p:cNvGrpSpPr/>
            <p:nvPr/>
          </p:nvGrpSpPr>
          <p:grpSpPr>
            <a:xfrm>
              <a:off x="0" y="1780221"/>
              <a:ext cx="12192000" cy="3841878"/>
              <a:chOff x="0" y="1856423"/>
              <a:chExt cx="12192000" cy="3841878"/>
            </a:xfrm>
          </p:grpSpPr>
          <p:cxnSp>
            <p:nvCxnSpPr>
              <p:cNvPr id="278" name="Straight Connector 277">
                <a:extLst>
                  <a:ext uri="{FF2B5EF4-FFF2-40B4-BE49-F238E27FC236}">
                    <a16:creationId xmlns:a16="http://schemas.microsoft.com/office/drawing/2014/main" id="{FC9A6DE6-A83C-4330-B81F-25DE879F99BB}"/>
                  </a:ext>
                </a:extLst>
              </p:cNvPr>
              <p:cNvCxnSpPr/>
              <p:nvPr/>
            </p:nvCxnSpPr>
            <p:spPr>
              <a:xfrm>
                <a:off x="0" y="1856423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Connector 278">
                <a:extLst>
                  <a:ext uri="{FF2B5EF4-FFF2-40B4-BE49-F238E27FC236}">
                    <a16:creationId xmlns:a16="http://schemas.microsoft.com/office/drawing/2014/main" id="{0E699C82-6881-4A5A-B0C7-9A846790D11F}"/>
                  </a:ext>
                </a:extLst>
              </p:cNvPr>
              <p:cNvCxnSpPr/>
              <p:nvPr/>
            </p:nvCxnSpPr>
            <p:spPr>
              <a:xfrm>
                <a:off x="0" y="2290930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>
                <a:extLst>
                  <a:ext uri="{FF2B5EF4-FFF2-40B4-BE49-F238E27FC236}">
                    <a16:creationId xmlns:a16="http://schemas.microsoft.com/office/drawing/2014/main" id="{94561E5F-B829-49F8-8FFF-79762204C96A}"/>
                  </a:ext>
                </a:extLst>
              </p:cNvPr>
              <p:cNvCxnSpPr/>
              <p:nvPr/>
            </p:nvCxnSpPr>
            <p:spPr>
              <a:xfrm>
                <a:off x="0" y="2694623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Connector 280">
                <a:extLst>
                  <a:ext uri="{FF2B5EF4-FFF2-40B4-BE49-F238E27FC236}">
                    <a16:creationId xmlns:a16="http://schemas.microsoft.com/office/drawing/2014/main" id="{984A7D4D-6E32-4CDF-8D9F-1688E140600D}"/>
                  </a:ext>
                </a:extLst>
              </p:cNvPr>
              <p:cNvCxnSpPr/>
              <p:nvPr/>
            </p:nvCxnSpPr>
            <p:spPr>
              <a:xfrm>
                <a:off x="0" y="3129130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281">
                <a:extLst>
                  <a:ext uri="{FF2B5EF4-FFF2-40B4-BE49-F238E27FC236}">
                    <a16:creationId xmlns:a16="http://schemas.microsoft.com/office/drawing/2014/main" id="{64776996-693C-45EB-A6A4-F60C6211CD6F}"/>
                  </a:ext>
                </a:extLst>
              </p:cNvPr>
              <p:cNvCxnSpPr/>
              <p:nvPr/>
            </p:nvCxnSpPr>
            <p:spPr>
              <a:xfrm>
                <a:off x="0" y="3532823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Straight Connector 282">
                <a:extLst>
                  <a:ext uri="{FF2B5EF4-FFF2-40B4-BE49-F238E27FC236}">
                    <a16:creationId xmlns:a16="http://schemas.microsoft.com/office/drawing/2014/main" id="{57527306-B134-4F20-9E74-99ADDCF4336B}"/>
                  </a:ext>
                </a:extLst>
              </p:cNvPr>
              <p:cNvCxnSpPr/>
              <p:nvPr/>
            </p:nvCxnSpPr>
            <p:spPr>
              <a:xfrm>
                <a:off x="0" y="3967330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>
                <a:extLst>
                  <a:ext uri="{FF2B5EF4-FFF2-40B4-BE49-F238E27FC236}">
                    <a16:creationId xmlns:a16="http://schemas.microsoft.com/office/drawing/2014/main" id="{023C5C04-FE9D-4D3B-BA1D-7AD70EB7B9A1}"/>
                  </a:ext>
                </a:extLst>
              </p:cNvPr>
              <p:cNvCxnSpPr/>
              <p:nvPr/>
            </p:nvCxnSpPr>
            <p:spPr>
              <a:xfrm>
                <a:off x="0" y="4382052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Connector 284">
                <a:extLst>
                  <a:ext uri="{FF2B5EF4-FFF2-40B4-BE49-F238E27FC236}">
                    <a16:creationId xmlns:a16="http://schemas.microsoft.com/office/drawing/2014/main" id="{CEC3858F-7419-4116-960A-609C335DEE0F}"/>
                  </a:ext>
                </a:extLst>
              </p:cNvPr>
              <p:cNvCxnSpPr/>
              <p:nvPr/>
            </p:nvCxnSpPr>
            <p:spPr>
              <a:xfrm>
                <a:off x="0" y="4816559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Connector 285">
                <a:extLst>
                  <a:ext uri="{FF2B5EF4-FFF2-40B4-BE49-F238E27FC236}">
                    <a16:creationId xmlns:a16="http://schemas.microsoft.com/office/drawing/2014/main" id="{7B737B6D-5C48-4A67-B028-08E7F91A620E}"/>
                  </a:ext>
                </a:extLst>
              </p:cNvPr>
              <p:cNvCxnSpPr/>
              <p:nvPr/>
            </p:nvCxnSpPr>
            <p:spPr>
              <a:xfrm>
                <a:off x="0" y="5263794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>
                <a:extLst>
                  <a:ext uri="{FF2B5EF4-FFF2-40B4-BE49-F238E27FC236}">
                    <a16:creationId xmlns:a16="http://schemas.microsoft.com/office/drawing/2014/main" id="{FB2AAB76-D1CA-40BD-97D4-3F4ABD3BCEE3}"/>
                  </a:ext>
                </a:extLst>
              </p:cNvPr>
              <p:cNvCxnSpPr/>
              <p:nvPr/>
            </p:nvCxnSpPr>
            <p:spPr>
              <a:xfrm>
                <a:off x="0" y="5698301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90" name="Straight Connector 289">
              <a:extLst>
                <a:ext uri="{FF2B5EF4-FFF2-40B4-BE49-F238E27FC236}">
                  <a16:creationId xmlns:a16="http://schemas.microsoft.com/office/drawing/2014/main" id="{07B60A61-24C4-4B30-8222-269C5958C4D2}"/>
                </a:ext>
              </a:extLst>
            </p:cNvPr>
            <p:cNvCxnSpPr>
              <a:cxnSpLocks/>
            </p:cNvCxnSpPr>
            <p:nvPr/>
          </p:nvCxnSpPr>
          <p:spPr>
            <a:xfrm>
              <a:off x="324956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>
              <a:extLst>
                <a:ext uri="{FF2B5EF4-FFF2-40B4-BE49-F238E27FC236}">
                  <a16:creationId xmlns:a16="http://schemas.microsoft.com/office/drawing/2014/main" id="{31E0A96B-9D1A-450A-A7F8-685A1D806DC1}"/>
                </a:ext>
              </a:extLst>
            </p:cNvPr>
            <p:cNvCxnSpPr>
              <a:cxnSpLocks/>
            </p:cNvCxnSpPr>
            <p:nvPr/>
          </p:nvCxnSpPr>
          <p:spPr>
            <a:xfrm>
              <a:off x="1580425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Connector 292">
              <a:extLst>
                <a:ext uri="{FF2B5EF4-FFF2-40B4-BE49-F238E27FC236}">
                  <a16:creationId xmlns:a16="http://schemas.microsoft.com/office/drawing/2014/main" id="{20A9237E-703A-4E61-946E-F50757E3874C}"/>
                </a:ext>
              </a:extLst>
            </p:cNvPr>
            <p:cNvCxnSpPr>
              <a:cxnSpLocks/>
            </p:cNvCxnSpPr>
            <p:nvPr/>
          </p:nvCxnSpPr>
          <p:spPr>
            <a:xfrm>
              <a:off x="2852359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>
              <a:extLst>
                <a:ext uri="{FF2B5EF4-FFF2-40B4-BE49-F238E27FC236}">
                  <a16:creationId xmlns:a16="http://schemas.microsoft.com/office/drawing/2014/main" id="{D09EDCDC-2413-4B30-A6E3-B5CB3885EAD3}"/>
                </a:ext>
              </a:extLst>
            </p:cNvPr>
            <p:cNvCxnSpPr>
              <a:cxnSpLocks/>
            </p:cNvCxnSpPr>
            <p:nvPr/>
          </p:nvCxnSpPr>
          <p:spPr>
            <a:xfrm>
              <a:off x="4107828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Connector 294">
              <a:extLst>
                <a:ext uri="{FF2B5EF4-FFF2-40B4-BE49-F238E27FC236}">
                  <a16:creationId xmlns:a16="http://schemas.microsoft.com/office/drawing/2014/main" id="{31175162-B381-4DEC-857A-310CBE9FD207}"/>
                </a:ext>
              </a:extLst>
            </p:cNvPr>
            <p:cNvCxnSpPr>
              <a:cxnSpLocks/>
            </p:cNvCxnSpPr>
            <p:nvPr/>
          </p:nvCxnSpPr>
          <p:spPr>
            <a:xfrm>
              <a:off x="5325401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295">
              <a:extLst>
                <a:ext uri="{FF2B5EF4-FFF2-40B4-BE49-F238E27FC236}">
                  <a16:creationId xmlns:a16="http://schemas.microsoft.com/office/drawing/2014/main" id="{D46850AE-B10D-4279-A5DE-902EF361B835}"/>
                </a:ext>
              </a:extLst>
            </p:cNvPr>
            <p:cNvCxnSpPr>
              <a:cxnSpLocks/>
            </p:cNvCxnSpPr>
            <p:nvPr/>
          </p:nvCxnSpPr>
          <p:spPr>
            <a:xfrm>
              <a:off x="6580870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Connector 296">
              <a:extLst>
                <a:ext uri="{FF2B5EF4-FFF2-40B4-BE49-F238E27FC236}">
                  <a16:creationId xmlns:a16="http://schemas.microsoft.com/office/drawing/2014/main" id="{CF079487-F948-47F4-BC08-09A5B97AF164}"/>
                </a:ext>
              </a:extLst>
            </p:cNvPr>
            <p:cNvCxnSpPr>
              <a:cxnSpLocks/>
            </p:cNvCxnSpPr>
            <p:nvPr/>
          </p:nvCxnSpPr>
          <p:spPr>
            <a:xfrm>
              <a:off x="7852804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>
              <a:extLst>
                <a:ext uri="{FF2B5EF4-FFF2-40B4-BE49-F238E27FC236}">
                  <a16:creationId xmlns:a16="http://schemas.microsoft.com/office/drawing/2014/main" id="{714B3CC8-2CEA-4FA5-9645-1D310DD55D99}"/>
                </a:ext>
              </a:extLst>
            </p:cNvPr>
            <p:cNvCxnSpPr>
              <a:cxnSpLocks/>
            </p:cNvCxnSpPr>
            <p:nvPr/>
          </p:nvCxnSpPr>
          <p:spPr>
            <a:xfrm>
              <a:off x="9108273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>
              <a:extLst>
                <a:ext uri="{FF2B5EF4-FFF2-40B4-BE49-F238E27FC236}">
                  <a16:creationId xmlns:a16="http://schemas.microsoft.com/office/drawing/2014/main" id="{CF636144-F460-46E9-AC61-41C501B5610B}"/>
                </a:ext>
              </a:extLst>
            </p:cNvPr>
            <p:cNvCxnSpPr>
              <a:cxnSpLocks/>
            </p:cNvCxnSpPr>
            <p:nvPr/>
          </p:nvCxnSpPr>
          <p:spPr>
            <a:xfrm>
              <a:off x="10442835" y="148476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>
              <a:extLst>
                <a:ext uri="{FF2B5EF4-FFF2-40B4-BE49-F238E27FC236}">
                  <a16:creationId xmlns:a16="http://schemas.microsoft.com/office/drawing/2014/main" id="{B770C082-D1AC-4196-9CC9-AC9668669D9E}"/>
                </a:ext>
              </a:extLst>
            </p:cNvPr>
            <p:cNvCxnSpPr>
              <a:cxnSpLocks/>
            </p:cNvCxnSpPr>
            <p:nvPr/>
          </p:nvCxnSpPr>
          <p:spPr>
            <a:xfrm>
              <a:off x="11698304" y="148476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>
              <a:extLst>
                <a:ext uri="{FF2B5EF4-FFF2-40B4-BE49-F238E27FC236}">
                  <a16:creationId xmlns:a16="http://schemas.microsoft.com/office/drawing/2014/main" id="{B791D99F-942D-4025-9606-9915BDCA330B}"/>
                </a:ext>
              </a:extLst>
            </p:cNvPr>
            <p:cNvCxnSpPr>
              <a:cxnSpLocks/>
            </p:cNvCxnSpPr>
            <p:nvPr/>
          </p:nvCxnSpPr>
          <p:spPr>
            <a:xfrm>
              <a:off x="955407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>
              <a:extLst>
                <a:ext uri="{FF2B5EF4-FFF2-40B4-BE49-F238E27FC236}">
                  <a16:creationId xmlns:a16="http://schemas.microsoft.com/office/drawing/2014/main" id="{0EE9E294-A0A6-4712-9796-13DD9B988684}"/>
                </a:ext>
              </a:extLst>
            </p:cNvPr>
            <p:cNvCxnSpPr>
              <a:cxnSpLocks/>
            </p:cNvCxnSpPr>
            <p:nvPr/>
          </p:nvCxnSpPr>
          <p:spPr>
            <a:xfrm>
              <a:off x="2227341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>
              <a:extLst>
                <a:ext uri="{FF2B5EF4-FFF2-40B4-BE49-F238E27FC236}">
                  <a16:creationId xmlns:a16="http://schemas.microsoft.com/office/drawing/2014/main" id="{DCDC0395-9B65-4846-B24A-07E494308E13}"/>
                </a:ext>
              </a:extLst>
            </p:cNvPr>
            <p:cNvCxnSpPr>
              <a:cxnSpLocks/>
            </p:cNvCxnSpPr>
            <p:nvPr/>
          </p:nvCxnSpPr>
          <p:spPr>
            <a:xfrm>
              <a:off x="3482810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Straight Connector 308">
              <a:extLst>
                <a:ext uri="{FF2B5EF4-FFF2-40B4-BE49-F238E27FC236}">
                  <a16:creationId xmlns:a16="http://schemas.microsoft.com/office/drawing/2014/main" id="{95E331EE-4EF0-4CBF-AA8B-A5CBBD64D086}"/>
                </a:ext>
              </a:extLst>
            </p:cNvPr>
            <p:cNvCxnSpPr>
              <a:cxnSpLocks/>
            </p:cNvCxnSpPr>
            <p:nvPr/>
          </p:nvCxnSpPr>
          <p:spPr>
            <a:xfrm>
              <a:off x="4700383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>
              <a:extLst>
                <a:ext uri="{FF2B5EF4-FFF2-40B4-BE49-F238E27FC236}">
                  <a16:creationId xmlns:a16="http://schemas.microsoft.com/office/drawing/2014/main" id="{FF5BE462-C6C2-4784-A984-E284E024264F}"/>
                </a:ext>
              </a:extLst>
            </p:cNvPr>
            <p:cNvCxnSpPr>
              <a:cxnSpLocks/>
            </p:cNvCxnSpPr>
            <p:nvPr/>
          </p:nvCxnSpPr>
          <p:spPr>
            <a:xfrm>
              <a:off x="5955852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Connector 310">
              <a:extLst>
                <a:ext uri="{FF2B5EF4-FFF2-40B4-BE49-F238E27FC236}">
                  <a16:creationId xmlns:a16="http://schemas.microsoft.com/office/drawing/2014/main" id="{A6EA2871-6DE0-4F51-B661-74F78A7D8604}"/>
                </a:ext>
              </a:extLst>
            </p:cNvPr>
            <p:cNvCxnSpPr>
              <a:cxnSpLocks/>
            </p:cNvCxnSpPr>
            <p:nvPr/>
          </p:nvCxnSpPr>
          <p:spPr>
            <a:xfrm>
              <a:off x="7227786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>
              <a:extLst>
                <a:ext uri="{FF2B5EF4-FFF2-40B4-BE49-F238E27FC236}">
                  <a16:creationId xmlns:a16="http://schemas.microsoft.com/office/drawing/2014/main" id="{2D719B42-70B8-4F69-AF11-FCE46FEC0935}"/>
                </a:ext>
              </a:extLst>
            </p:cNvPr>
            <p:cNvCxnSpPr>
              <a:cxnSpLocks/>
            </p:cNvCxnSpPr>
            <p:nvPr/>
          </p:nvCxnSpPr>
          <p:spPr>
            <a:xfrm>
              <a:off x="8483255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Straight Connector 312">
              <a:extLst>
                <a:ext uri="{FF2B5EF4-FFF2-40B4-BE49-F238E27FC236}">
                  <a16:creationId xmlns:a16="http://schemas.microsoft.com/office/drawing/2014/main" id="{3868B38D-E795-4ACC-AD7E-DE221C254CFF}"/>
                </a:ext>
              </a:extLst>
            </p:cNvPr>
            <p:cNvCxnSpPr>
              <a:cxnSpLocks/>
            </p:cNvCxnSpPr>
            <p:nvPr/>
          </p:nvCxnSpPr>
          <p:spPr>
            <a:xfrm>
              <a:off x="9817817" y="180887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Straight Connector 313">
              <a:extLst>
                <a:ext uri="{FF2B5EF4-FFF2-40B4-BE49-F238E27FC236}">
                  <a16:creationId xmlns:a16="http://schemas.microsoft.com/office/drawing/2014/main" id="{11D4D732-7BDF-42C1-B604-91527055CF95}"/>
                </a:ext>
              </a:extLst>
            </p:cNvPr>
            <p:cNvCxnSpPr>
              <a:cxnSpLocks/>
            </p:cNvCxnSpPr>
            <p:nvPr/>
          </p:nvCxnSpPr>
          <p:spPr>
            <a:xfrm>
              <a:off x="11073286" y="180887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Connector 317">
              <a:extLst>
                <a:ext uri="{FF2B5EF4-FFF2-40B4-BE49-F238E27FC236}">
                  <a16:creationId xmlns:a16="http://schemas.microsoft.com/office/drawing/2014/main" id="{DAA2F0C1-C7F6-4A8E-A82B-7A12EE745DCB}"/>
                </a:ext>
              </a:extLst>
            </p:cNvPr>
            <p:cNvCxnSpPr>
              <a:cxnSpLocks/>
            </p:cNvCxnSpPr>
            <p:nvPr/>
          </p:nvCxnSpPr>
          <p:spPr>
            <a:xfrm>
              <a:off x="327401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Connector 318">
              <a:extLst>
                <a:ext uri="{FF2B5EF4-FFF2-40B4-BE49-F238E27FC236}">
                  <a16:creationId xmlns:a16="http://schemas.microsoft.com/office/drawing/2014/main" id="{D53C7214-E8E1-40C8-B287-E21785A21AFF}"/>
                </a:ext>
              </a:extLst>
            </p:cNvPr>
            <p:cNvCxnSpPr>
              <a:cxnSpLocks/>
            </p:cNvCxnSpPr>
            <p:nvPr/>
          </p:nvCxnSpPr>
          <p:spPr>
            <a:xfrm>
              <a:off x="1582870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Connector 319">
              <a:extLst>
                <a:ext uri="{FF2B5EF4-FFF2-40B4-BE49-F238E27FC236}">
                  <a16:creationId xmlns:a16="http://schemas.microsoft.com/office/drawing/2014/main" id="{2AD7730A-710B-4D44-8E55-AD4999EBE1BD}"/>
                </a:ext>
              </a:extLst>
            </p:cNvPr>
            <p:cNvCxnSpPr>
              <a:cxnSpLocks/>
            </p:cNvCxnSpPr>
            <p:nvPr/>
          </p:nvCxnSpPr>
          <p:spPr>
            <a:xfrm>
              <a:off x="2854804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Connector 320">
              <a:extLst>
                <a:ext uri="{FF2B5EF4-FFF2-40B4-BE49-F238E27FC236}">
                  <a16:creationId xmlns:a16="http://schemas.microsoft.com/office/drawing/2014/main" id="{AA30110D-8933-4EE5-8476-4ECCA900EA23}"/>
                </a:ext>
              </a:extLst>
            </p:cNvPr>
            <p:cNvCxnSpPr>
              <a:cxnSpLocks/>
            </p:cNvCxnSpPr>
            <p:nvPr/>
          </p:nvCxnSpPr>
          <p:spPr>
            <a:xfrm>
              <a:off x="4110273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Connector 321">
              <a:extLst>
                <a:ext uri="{FF2B5EF4-FFF2-40B4-BE49-F238E27FC236}">
                  <a16:creationId xmlns:a16="http://schemas.microsoft.com/office/drawing/2014/main" id="{5ADEDE60-6AFA-4B0F-9F1A-96959B46019A}"/>
                </a:ext>
              </a:extLst>
            </p:cNvPr>
            <p:cNvCxnSpPr>
              <a:cxnSpLocks/>
            </p:cNvCxnSpPr>
            <p:nvPr/>
          </p:nvCxnSpPr>
          <p:spPr>
            <a:xfrm>
              <a:off x="5327846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Connector 322">
              <a:extLst>
                <a:ext uri="{FF2B5EF4-FFF2-40B4-BE49-F238E27FC236}">
                  <a16:creationId xmlns:a16="http://schemas.microsoft.com/office/drawing/2014/main" id="{81B5855C-9850-4914-BCE3-0F458A38CA17}"/>
                </a:ext>
              </a:extLst>
            </p:cNvPr>
            <p:cNvCxnSpPr>
              <a:cxnSpLocks/>
            </p:cNvCxnSpPr>
            <p:nvPr/>
          </p:nvCxnSpPr>
          <p:spPr>
            <a:xfrm>
              <a:off x="6583315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Straight Connector 323">
              <a:extLst>
                <a:ext uri="{FF2B5EF4-FFF2-40B4-BE49-F238E27FC236}">
                  <a16:creationId xmlns:a16="http://schemas.microsoft.com/office/drawing/2014/main" id="{E0F6AAD2-4949-4BBD-B2A3-A565C7208835}"/>
                </a:ext>
              </a:extLst>
            </p:cNvPr>
            <p:cNvCxnSpPr>
              <a:cxnSpLocks/>
            </p:cNvCxnSpPr>
            <p:nvPr/>
          </p:nvCxnSpPr>
          <p:spPr>
            <a:xfrm>
              <a:off x="7855249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Connector 324">
              <a:extLst>
                <a:ext uri="{FF2B5EF4-FFF2-40B4-BE49-F238E27FC236}">
                  <a16:creationId xmlns:a16="http://schemas.microsoft.com/office/drawing/2014/main" id="{7E6017B4-7EB7-4A7F-8F84-81135211C98C}"/>
                </a:ext>
              </a:extLst>
            </p:cNvPr>
            <p:cNvCxnSpPr>
              <a:cxnSpLocks/>
            </p:cNvCxnSpPr>
            <p:nvPr/>
          </p:nvCxnSpPr>
          <p:spPr>
            <a:xfrm>
              <a:off x="9110718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>
              <a:extLst>
                <a:ext uri="{FF2B5EF4-FFF2-40B4-BE49-F238E27FC236}">
                  <a16:creationId xmlns:a16="http://schemas.microsoft.com/office/drawing/2014/main" id="{88495975-F620-4D59-927D-FE57F5B8F537}"/>
                </a:ext>
              </a:extLst>
            </p:cNvPr>
            <p:cNvCxnSpPr>
              <a:cxnSpLocks/>
            </p:cNvCxnSpPr>
            <p:nvPr/>
          </p:nvCxnSpPr>
          <p:spPr>
            <a:xfrm>
              <a:off x="10445280" y="223719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>
              <a:extLst>
                <a:ext uri="{FF2B5EF4-FFF2-40B4-BE49-F238E27FC236}">
                  <a16:creationId xmlns:a16="http://schemas.microsoft.com/office/drawing/2014/main" id="{9C63B4F9-0AF0-41D1-B7CB-664DFB29FC8D}"/>
                </a:ext>
              </a:extLst>
            </p:cNvPr>
            <p:cNvCxnSpPr>
              <a:cxnSpLocks/>
            </p:cNvCxnSpPr>
            <p:nvPr/>
          </p:nvCxnSpPr>
          <p:spPr>
            <a:xfrm>
              <a:off x="11700749" y="223719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Connector 331">
              <a:extLst>
                <a:ext uri="{FF2B5EF4-FFF2-40B4-BE49-F238E27FC236}">
                  <a16:creationId xmlns:a16="http://schemas.microsoft.com/office/drawing/2014/main" id="{B6450E92-929F-4A81-BA6E-6D1DEEC94C11}"/>
                </a:ext>
              </a:extLst>
            </p:cNvPr>
            <p:cNvCxnSpPr>
              <a:cxnSpLocks/>
            </p:cNvCxnSpPr>
            <p:nvPr/>
          </p:nvCxnSpPr>
          <p:spPr>
            <a:xfrm>
              <a:off x="952962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Connector 332">
              <a:extLst>
                <a:ext uri="{FF2B5EF4-FFF2-40B4-BE49-F238E27FC236}">
                  <a16:creationId xmlns:a16="http://schemas.microsoft.com/office/drawing/2014/main" id="{0858535E-6EB0-4E24-BCD2-213EC20AB426}"/>
                </a:ext>
              </a:extLst>
            </p:cNvPr>
            <p:cNvCxnSpPr>
              <a:cxnSpLocks/>
            </p:cNvCxnSpPr>
            <p:nvPr/>
          </p:nvCxnSpPr>
          <p:spPr>
            <a:xfrm>
              <a:off x="2224896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Straight Connector 333">
              <a:extLst>
                <a:ext uri="{FF2B5EF4-FFF2-40B4-BE49-F238E27FC236}">
                  <a16:creationId xmlns:a16="http://schemas.microsoft.com/office/drawing/2014/main" id="{A3178DA0-D3C5-4D9F-93C1-D4FEDFE31D0B}"/>
                </a:ext>
              </a:extLst>
            </p:cNvPr>
            <p:cNvCxnSpPr>
              <a:cxnSpLocks/>
            </p:cNvCxnSpPr>
            <p:nvPr/>
          </p:nvCxnSpPr>
          <p:spPr>
            <a:xfrm>
              <a:off x="3480365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Connector 334">
              <a:extLst>
                <a:ext uri="{FF2B5EF4-FFF2-40B4-BE49-F238E27FC236}">
                  <a16:creationId xmlns:a16="http://schemas.microsoft.com/office/drawing/2014/main" id="{69B5C3FC-B532-4AAA-B67C-5FA7E6824F24}"/>
                </a:ext>
              </a:extLst>
            </p:cNvPr>
            <p:cNvCxnSpPr>
              <a:cxnSpLocks/>
            </p:cNvCxnSpPr>
            <p:nvPr/>
          </p:nvCxnSpPr>
          <p:spPr>
            <a:xfrm>
              <a:off x="4697938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Straight Connector 335">
              <a:extLst>
                <a:ext uri="{FF2B5EF4-FFF2-40B4-BE49-F238E27FC236}">
                  <a16:creationId xmlns:a16="http://schemas.microsoft.com/office/drawing/2014/main" id="{76D037A8-D466-411E-B830-1B3798330FDC}"/>
                </a:ext>
              </a:extLst>
            </p:cNvPr>
            <p:cNvCxnSpPr>
              <a:cxnSpLocks/>
            </p:cNvCxnSpPr>
            <p:nvPr/>
          </p:nvCxnSpPr>
          <p:spPr>
            <a:xfrm>
              <a:off x="5953407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Straight Connector 336">
              <a:extLst>
                <a:ext uri="{FF2B5EF4-FFF2-40B4-BE49-F238E27FC236}">
                  <a16:creationId xmlns:a16="http://schemas.microsoft.com/office/drawing/2014/main" id="{18D616B1-82AF-4384-9F9C-AD77622D65F5}"/>
                </a:ext>
              </a:extLst>
            </p:cNvPr>
            <p:cNvCxnSpPr>
              <a:cxnSpLocks/>
            </p:cNvCxnSpPr>
            <p:nvPr/>
          </p:nvCxnSpPr>
          <p:spPr>
            <a:xfrm>
              <a:off x="7225341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Straight Connector 337">
              <a:extLst>
                <a:ext uri="{FF2B5EF4-FFF2-40B4-BE49-F238E27FC236}">
                  <a16:creationId xmlns:a16="http://schemas.microsoft.com/office/drawing/2014/main" id="{72A02AB4-F14A-4053-86B3-A0CB28B7D8E8}"/>
                </a:ext>
              </a:extLst>
            </p:cNvPr>
            <p:cNvCxnSpPr>
              <a:cxnSpLocks/>
            </p:cNvCxnSpPr>
            <p:nvPr/>
          </p:nvCxnSpPr>
          <p:spPr>
            <a:xfrm>
              <a:off x="8480810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Connector 338">
              <a:extLst>
                <a:ext uri="{FF2B5EF4-FFF2-40B4-BE49-F238E27FC236}">
                  <a16:creationId xmlns:a16="http://schemas.microsoft.com/office/drawing/2014/main" id="{B814D64C-90AC-40A0-80F9-B89CB9E48442}"/>
                </a:ext>
              </a:extLst>
            </p:cNvPr>
            <p:cNvCxnSpPr>
              <a:cxnSpLocks/>
            </p:cNvCxnSpPr>
            <p:nvPr/>
          </p:nvCxnSpPr>
          <p:spPr>
            <a:xfrm>
              <a:off x="9815372" y="2638004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Connector 339">
              <a:extLst>
                <a:ext uri="{FF2B5EF4-FFF2-40B4-BE49-F238E27FC236}">
                  <a16:creationId xmlns:a16="http://schemas.microsoft.com/office/drawing/2014/main" id="{EFDE2DF3-784E-43DA-8059-EC189493145E}"/>
                </a:ext>
              </a:extLst>
            </p:cNvPr>
            <p:cNvCxnSpPr>
              <a:cxnSpLocks/>
            </p:cNvCxnSpPr>
            <p:nvPr/>
          </p:nvCxnSpPr>
          <p:spPr>
            <a:xfrm>
              <a:off x="11070841" y="2638004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Connector 343">
              <a:extLst>
                <a:ext uri="{FF2B5EF4-FFF2-40B4-BE49-F238E27FC236}">
                  <a16:creationId xmlns:a16="http://schemas.microsoft.com/office/drawing/2014/main" id="{AE1C84E5-4476-4C87-9210-866668A13EA4}"/>
                </a:ext>
              </a:extLst>
            </p:cNvPr>
            <p:cNvCxnSpPr>
              <a:cxnSpLocks/>
            </p:cNvCxnSpPr>
            <p:nvPr/>
          </p:nvCxnSpPr>
          <p:spPr>
            <a:xfrm>
              <a:off x="324956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Connector 344">
              <a:extLst>
                <a:ext uri="{FF2B5EF4-FFF2-40B4-BE49-F238E27FC236}">
                  <a16:creationId xmlns:a16="http://schemas.microsoft.com/office/drawing/2014/main" id="{04ED05BA-90EE-4AA9-BF81-87880FC35395}"/>
                </a:ext>
              </a:extLst>
            </p:cNvPr>
            <p:cNvCxnSpPr>
              <a:cxnSpLocks/>
            </p:cNvCxnSpPr>
            <p:nvPr/>
          </p:nvCxnSpPr>
          <p:spPr>
            <a:xfrm>
              <a:off x="1580425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Connector 345">
              <a:extLst>
                <a:ext uri="{FF2B5EF4-FFF2-40B4-BE49-F238E27FC236}">
                  <a16:creationId xmlns:a16="http://schemas.microsoft.com/office/drawing/2014/main" id="{7F7D7B79-5A0D-4D12-8078-122D597A0576}"/>
                </a:ext>
              </a:extLst>
            </p:cNvPr>
            <p:cNvCxnSpPr>
              <a:cxnSpLocks/>
            </p:cNvCxnSpPr>
            <p:nvPr/>
          </p:nvCxnSpPr>
          <p:spPr>
            <a:xfrm>
              <a:off x="2852359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Connector 346">
              <a:extLst>
                <a:ext uri="{FF2B5EF4-FFF2-40B4-BE49-F238E27FC236}">
                  <a16:creationId xmlns:a16="http://schemas.microsoft.com/office/drawing/2014/main" id="{0D788996-4C15-4B79-8ADB-35ADF56FA3B3}"/>
                </a:ext>
              </a:extLst>
            </p:cNvPr>
            <p:cNvCxnSpPr>
              <a:cxnSpLocks/>
            </p:cNvCxnSpPr>
            <p:nvPr/>
          </p:nvCxnSpPr>
          <p:spPr>
            <a:xfrm>
              <a:off x="4107828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Connector 347">
              <a:extLst>
                <a:ext uri="{FF2B5EF4-FFF2-40B4-BE49-F238E27FC236}">
                  <a16:creationId xmlns:a16="http://schemas.microsoft.com/office/drawing/2014/main" id="{7529B72A-DD14-4E1F-8083-676970C25617}"/>
                </a:ext>
              </a:extLst>
            </p:cNvPr>
            <p:cNvCxnSpPr>
              <a:cxnSpLocks/>
            </p:cNvCxnSpPr>
            <p:nvPr/>
          </p:nvCxnSpPr>
          <p:spPr>
            <a:xfrm>
              <a:off x="5325401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Connector 348">
              <a:extLst>
                <a:ext uri="{FF2B5EF4-FFF2-40B4-BE49-F238E27FC236}">
                  <a16:creationId xmlns:a16="http://schemas.microsoft.com/office/drawing/2014/main" id="{4794255F-A8BC-4BB6-81A9-59E5AE0B7CB1}"/>
                </a:ext>
              </a:extLst>
            </p:cNvPr>
            <p:cNvCxnSpPr>
              <a:cxnSpLocks/>
            </p:cNvCxnSpPr>
            <p:nvPr/>
          </p:nvCxnSpPr>
          <p:spPr>
            <a:xfrm>
              <a:off x="6580870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Straight Connector 349">
              <a:extLst>
                <a:ext uri="{FF2B5EF4-FFF2-40B4-BE49-F238E27FC236}">
                  <a16:creationId xmlns:a16="http://schemas.microsoft.com/office/drawing/2014/main" id="{7C5008E3-70E0-48B2-980A-CBEE79422185}"/>
                </a:ext>
              </a:extLst>
            </p:cNvPr>
            <p:cNvCxnSpPr>
              <a:cxnSpLocks/>
            </p:cNvCxnSpPr>
            <p:nvPr/>
          </p:nvCxnSpPr>
          <p:spPr>
            <a:xfrm>
              <a:off x="7852804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Straight Connector 350">
              <a:extLst>
                <a:ext uri="{FF2B5EF4-FFF2-40B4-BE49-F238E27FC236}">
                  <a16:creationId xmlns:a16="http://schemas.microsoft.com/office/drawing/2014/main" id="{615E76F9-CEA1-4727-929E-D9C9D378A4D7}"/>
                </a:ext>
              </a:extLst>
            </p:cNvPr>
            <p:cNvCxnSpPr>
              <a:cxnSpLocks/>
            </p:cNvCxnSpPr>
            <p:nvPr/>
          </p:nvCxnSpPr>
          <p:spPr>
            <a:xfrm>
              <a:off x="9108273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Straight Connector 351">
              <a:extLst>
                <a:ext uri="{FF2B5EF4-FFF2-40B4-BE49-F238E27FC236}">
                  <a16:creationId xmlns:a16="http://schemas.microsoft.com/office/drawing/2014/main" id="{2AFB9DC2-EF30-4257-A2EA-1DE2EC105E9E}"/>
                </a:ext>
              </a:extLst>
            </p:cNvPr>
            <p:cNvCxnSpPr>
              <a:cxnSpLocks/>
            </p:cNvCxnSpPr>
            <p:nvPr/>
          </p:nvCxnSpPr>
          <p:spPr>
            <a:xfrm>
              <a:off x="10442835" y="3066324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Connector 352">
              <a:extLst>
                <a:ext uri="{FF2B5EF4-FFF2-40B4-BE49-F238E27FC236}">
                  <a16:creationId xmlns:a16="http://schemas.microsoft.com/office/drawing/2014/main" id="{7DC40925-9582-47DA-BF06-BB199E59C72D}"/>
                </a:ext>
              </a:extLst>
            </p:cNvPr>
            <p:cNvCxnSpPr>
              <a:cxnSpLocks/>
            </p:cNvCxnSpPr>
            <p:nvPr/>
          </p:nvCxnSpPr>
          <p:spPr>
            <a:xfrm>
              <a:off x="11698304" y="3066324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Straight Connector 357">
              <a:extLst>
                <a:ext uri="{FF2B5EF4-FFF2-40B4-BE49-F238E27FC236}">
                  <a16:creationId xmlns:a16="http://schemas.microsoft.com/office/drawing/2014/main" id="{E9F6D2B9-9ADC-43E5-84B7-9AE2B956DF94}"/>
                </a:ext>
              </a:extLst>
            </p:cNvPr>
            <p:cNvCxnSpPr>
              <a:cxnSpLocks/>
            </p:cNvCxnSpPr>
            <p:nvPr/>
          </p:nvCxnSpPr>
          <p:spPr>
            <a:xfrm>
              <a:off x="951867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Straight Connector 358">
              <a:extLst>
                <a:ext uri="{FF2B5EF4-FFF2-40B4-BE49-F238E27FC236}">
                  <a16:creationId xmlns:a16="http://schemas.microsoft.com/office/drawing/2014/main" id="{AF173452-AFB7-4D5E-BF72-A293DF569AFE}"/>
                </a:ext>
              </a:extLst>
            </p:cNvPr>
            <p:cNvCxnSpPr>
              <a:cxnSpLocks/>
            </p:cNvCxnSpPr>
            <p:nvPr/>
          </p:nvCxnSpPr>
          <p:spPr>
            <a:xfrm>
              <a:off x="2223801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Straight Connector 359">
              <a:extLst>
                <a:ext uri="{FF2B5EF4-FFF2-40B4-BE49-F238E27FC236}">
                  <a16:creationId xmlns:a16="http://schemas.microsoft.com/office/drawing/2014/main" id="{E796D8FF-7AF8-43AF-AB10-98DF3A38A355}"/>
                </a:ext>
              </a:extLst>
            </p:cNvPr>
            <p:cNvCxnSpPr>
              <a:cxnSpLocks/>
            </p:cNvCxnSpPr>
            <p:nvPr/>
          </p:nvCxnSpPr>
          <p:spPr>
            <a:xfrm>
              <a:off x="3479270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Straight Connector 360">
              <a:extLst>
                <a:ext uri="{FF2B5EF4-FFF2-40B4-BE49-F238E27FC236}">
                  <a16:creationId xmlns:a16="http://schemas.microsoft.com/office/drawing/2014/main" id="{D9A7CCB4-B363-4FFF-9AE3-92CE2FFA3F9E}"/>
                </a:ext>
              </a:extLst>
            </p:cNvPr>
            <p:cNvCxnSpPr>
              <a:cxnSpLocks/>
            </p:cNvCxnSpPr>
            <p:nvPr/>
          </p:nvCxnSpPr>
          <p:spPr>
            <a:xfrm>
              <a:off x="4696843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Straight Connector 361">
              <a:extLst>
                <a:ext uri="{FF2B5EF4-FFF2-40B4-BE49-F238E27FC236}">
                  <a16:creationId xmlns:a16="http://schemas.microsoft.com/office/drawing/2014/main" id="{B16AD9EC-934E-47DD-9D8C-7AA04DD769DE}"/>
                </a:ext>
              </a:extLst>
            </p:cNvPr>
            <p:cNvCxnSpPr>
              <a:cxnSpLocks/>
            </p:cNvCxnSpPr>
            <p:nvPr/>
          </p:nvCxnSpPr>
          <p:spPr>
            <a:xfrm>
              <a:off x="5952312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Straight Connector 362">
              <a:extLst>
                <a:ext uri="{FF2B5EF4-FFF2-40B4-BE49-F238E27FC236}">
                  <a16:creationId xmlns:a16="http://schemas.microsoft.com/office/drawing/2014/main" id="{035BB38B-D057-495D-8C0B-DDC0696D0356}"/>
                </a:ext>
              </a:extLst>
            </p:cNvPr>
            <p:cNvCxnSpPr>
              <a:cxnSpLocks/>
            </p:cNvCxnSpPr>
            <p:nvPr/>
          </p:nvCxnSpPr>
          <p:spPr>
            <a:xfrm>
              <a:off x="7224246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Straight Connector 363">
              <a:extLst>
                <a:ext uri="{FF2B5EF4-FFF2-40B4-BE49-F238E27FC236}">
                  <a16:creationId xmlns:a16="http://schemas.microsoft.com/office/drawing/2014/main" id="{192326BC-364D-4E98-B3E8-8CACC31E236A}"/>
                </a:ext>
              </a:extLst>
            </p:cNvPr>
            <p:cNvCxnSpPr>
              <a:cxnSpLocks/>
            </p:cNvCxnSpPr>
            <p:nvPr/>
          </p:nvCxnSpPr>
          <p:spPr>
            <a:xfrm>
              <a:off x="8479715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Straight Connector 364">
              <a:extLst>
                <a:ext uri="{FF2B5EF4-FFF2-40B4-BE49-F238E27FC236}">
                  <a16:creationId xmlns:a16="http://schemas.microsoft.com/office/drawing/2014/main" id="{D30A5C5C-6563-41EF-8C28-5CB21D13D1E1}"/>
                </a:ext>
              </a:extLst>
            </p:cNvPr>
            <p:cNvCxnSpPr>
              <a:cxnSpLocks/>
            </p:cNvCxnSpPr>
            <p:nvPr/>
          </p:nvCxnSpPr>
          <p:spPr>
            <a:xfrm>
              <a:off x="9814277" y="3487591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Straight Connector 365">
              <a:extLst>
                <a:ext uri="{FF2B5EF4-FFF2-40B4-BE49-F238E27FC236}">
                  <a16:creationId xmlns:a16="http://schemas.microsoft.com/office/drawing/2014/main" id="{8E26531B-B1C5-4AE4-9CAD-9C4F98AB6839}"/>
                </a:ext>
              </a:extLst>
            </p:cNvPr>
            <p:cNvCxnSpPr>
              <a:cxnSpLocks/>
            </p:cNvCxnSpPr>
            <p:nvPr/>
          </p:nvCxnSpPr>
          <p:spPr>
            <a:xfrm>
              <a:off x="11069746" y="3487591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Straight Connector 369">
              <a:extLst>
                <a:ext uri="{FF2B5EF4-FFF2-40B4-BE49-F238E27FC236}">
                  <a16:creationId xmlns:a16="http://schemas.microsoft.com/office/drawing/2014/main" id="{2B5693A4-4BF2-4340-85E5-F9F8BB6D5028}"/>
                </a:ext>
              </a:extLst>
            </p:cNvPr>
            <p:cNvCxnSpPr>
              <a:cxnSpLocks/>
            </p:cNvCxnSpPr>
            <p:nvPr/>
          </p:nvCxnSpPr>
          <p:spPr>
            <a:xfrm>
              <a:off x="323861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Straight Connector 370">
              <a:extLst>
                <a:ext uri="{FF2B5EF4-FFF2-40B4-BE49-F238E27FC236}">
                  <a16:creationId xmlns:a16="http://schemas.microsoft.com/office/drawing/2014/main" id="{294DA6AD-425A-46EB-91FF-C99F5F897974}"/>
                </a:ext>
              </a:extLst>
            </p:cNvPr>
            <p:cNvCxnSpPr>
              <a:cxnSpLocks/>
            </p:cNvCxnSpPr>
            <p:nvPr/>
          </p:nvCxnSpPr>
          <p:spPr>
            <a:xfrm>
              <a:off x="1579330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2" name="Straight Connector 371">
              <a:extLst>
                <a:ext uri="{FF2B5EF4-FFF2-40B4-BE49-F238E27FC236}">
                  <a16:creationId xmlns:a16="http://schemas.microsoft.com/office/drawing/2014/main" id="{A750F78C-5502-47DF-94A6-BD83D4D3A2EA}"/>
                </a:ext>
              </a:extLst>
            </p:cNvPr>
            <p:cNvCxnSpPr>
              <a:cxnSpLocks/>
            </p:cNvCxnSpPr>
            <p:nvPr/>
          </p:nvCxnSpPr>
          <p:spPr>
            <a:xfrm>
              <a:off x="2851264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3" name="Straight Connector 372">
              <a:extLst>
                <a:ext uri="{FF2B5EF4-FFF2-40B4-BE49-F238E27FC236}">
                  <a16:creationId xmlns:a16="http://schemas.microsoft.com/office/drawing/2014/main" id="{6C4DED3A-62DF-48A4-8201-90011C6BA9AB}"/>
                </a:ext>
              </a:extLst>
            </p:cNvPr>
            <p:cNvCxnSpPr>
              <a:cxnSpLocks/>
            </p:cNvCxnSpPr>
            <p:nvPr/>
          </p:nvCxnSpPr>
          <p:spPr>
            <a:xfrm>
              <a:off x="4106733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4" name="Straight Connector 373">
              <a:extLst>
                <a:ext uri="{FF2B5EF4-FFF2-40B4-BE49-F238E27FC236}">
                  <a16:creationId xmlns:a16="http://schemas.microsoft.com/office/drawing/2014/main" id="{3C832EE0-615C-40A1-B063-3D00E7F8ED56}"/>
                </a:ext>
              </a:extLst>
            </p:cNvPr>
            <p:cNvCxnSpPr>
              <a:cxnSpLocks/>
            </p:cNvCxnSpPr>
            <p:nvPr/>
          </p:nvCxnSpPr>
          <p:spPr>
            <a:xfrm>
              <a:off x="5324306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5" name="Straight Connector 374">
              <a:extLst>
                <a:ext uri="{FF2B5EF4-FFF2-40B4-BE49-F238E27FC236}">
                  <a16:creationId xmlns:a16="http://schemas.microsoft.com/office/drawing/2014/main" id="{A5BF7733-F751-40D1-9AFE-3EFAE7A7F8CB}"/>
                </a:ext>
              </a:extLst>
            </p:cNvPr>
            <p:cNvCxnSpPr>
              <a:cxnSpLocks/>
            </p:cNvCxnSpPr>
            <p:nvPr/>
          </p:nvCxnSpPr>
          <p:spPr>
            <a:xfrm>
              <a:off x="6579775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Straight Connector 375">
              <a:extLst>
                <a:ext uri="{FF2B5EF4-FFF2-40B4-BE49-F238E27FC236}">
                  <a16:creationId xmlns:a16="http://schemas.microsoft.com/office/drawing/2014/main" id="{7C2934D3-FDB0-4A6B-AF81-27B9FA603A82}"/>
                </a:ext>
              </a:extLst>
            </p:cNvPr>
            <p:cNvCxnSpPr>
              <a:cxnSpLocks/>
            </p:cNvCxnSpPr>
            <p:nvPr/>
          </p:nvCxnSpPr>
          <p:spPr>
            <a:xfrm>
              <a:off x="7851709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7" name="Straight Connector 376">
              <a:extLst>
                <a:ext uri="{FF2B5EF4-FFF2-40B4-BE49-F238E27FC236}">
                  <a16:creationId xmlns:a16="http://schemas.microsoft.com/office/drawing/2014/main" id="{EB8FBA19-0E9D-4E05-9C74-8872663A61D2}"/>
                </a:ext>
              </a:extLst>
            </p:cNvPr>
            <p:cNvCxnSpPr>
              <a:cxnSpLocks/>
            </p:cNvCxnSpPr>
            <p:nvPr/>
          </p:nvCxnSpPr>
          <p:spPr>
            <a:xfrm>
              <a:off x="9107178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8" name="Straight Connector 377">
              <a:extLst>
                <a:ext uri="{FF2B5EF4-FFF2-40B4-BE49-F238E27FC236}">
                  <a16:creationId xmlns:a16="http://schemas.microsoft.com/office/drawing/2014/main" id="{F153D53A-2B68-459C-9F60-5C9D3FCAF2B3}"/>
                </a:ext>
              </a:extLst>
            </p:cNvPr>
            <p:cNvCxnSpPr>
              <a:cxnSpLocks/>
            </p:cNvCxnSpPr>
            <p:nvPr/>
          </p:nvCxnSpPr>
          <p:spPr>
            <a:xfrm>
              <a:off x="10441740" y="3915911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9" name="Straight Connector 378">
              <a:extLst>
                <a:ext uri="{FF2B5EF4-FFF2-40B4-BE49-F238E27FC236}">
                  <a16:creationId xmlns:a16="http://schemas.microsoft.com/office/drawing/2014/main" id="{41F03D10-5591-4043-A4A1-647FB0AAAEBB}"/>
                </a:ext>
              </a:extLst>
            </p:cNvPr>
            <p:cNvCxnSpPr>
              <a:cxnSpLocks/>
            </p:cNvCxnSpPr>
            <p:nvPr/>
          </p:nvCxnSpPr>
          <p:spPr>
            <a:xfrm>
              <a:off x="11697209" y="3915911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4" name="Straight Connector 383">
              <a:extLst>
                <a:ext uri="{FF2B5EF4-FFF2-40B4-BE49-F238E27FC236}">
                  <a16:creationId xmlns:a16="http://schemas.microsoft.com/office/drawing/2014/main" id="{83D799A1-634D-4F44-9505-C76B3CACE2D7}"/>
                </a:ext>
              </a:extLst>
            </p:cNvPr>
            <p:cNvCxnSpPr>
              <a:cxnSpLocks/>
            </p:cNvCxnSpPr>
            <p:nvPr/>
          </p:nvCxnSpPr>
          <p:spPr>
            <a:xfrm>
              <a:off x="973298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Straight Connector 384">
              <a:extLst>
                <a:ext uri="{FF2B5EF4-FFF2-40B4-BE49-F238E27FC236}">
                  <a16:creationId xmlns:a16="http://schemas.microsoft.com/office/drawing/2014/main" id="{AFA3F4EF-8665-45CE-A8DC-DC172992C039}"/>
                </a:ext>
              </a:extLst>
            </p:cNvPr>
            <p:cNvCxnSpPr>
              <a:cxnSpLocks/>
            </p:cNvCxnSpPr>
            <p:nvPr/>
          </p:nvCxnSpPr>
          <p:spPr>
            <a:xfrm>
              <a:off x="2245232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Straight Connector 385">
              <a:extLst>
                <a:ext uri="{FF2B5EF4-FFF2-40B4-BE49-F238E27FC236}">
                  <a16:creationId xmlns:a16="http://schemas.microsoft.com/office/drawing/2014/main" id="{AD108A21-7EA4-4A44-A136-485D0D2A905D}"/>
                </a:ext>
              </a:extLst>
            </p:cNvPr>
            <p:cNvCxnSpPr>
              <a:cxnSpLocks/>
            </p:cNvCxnSpPr>
            <p:nvPr/>
          </p:nvCxnSpPr>
          <p:spPr>
            <a:xfrm>
              <a:off x="3500701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7" name="Straight Connector 386">
              <a:extLst>
                <a:ext uri="{FF2B5EF4-FFF2-40B4-BE49-F238E27FC236}">
                  <a16:creationId xmlns:a16="http://schemas.microsoft.com/office/drawing/2014/main" id="{F99BEBC5-0134-40F8-BC97-6BEFF541407E}"/>
                </a:ext>
              </a:extLst>
            </p:cNvPr>
            <p:cNvCxnSpPr>
              <a:cxnSpLocks/>
            </p:cNvCxnSpPr>
            <p:nvPr/>
          </p:nvCxnSpPr>
          <p:spPr>
            <a:xfrm>
              <a:off x="4718274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Straight Connector 387">
              <a:extLst>
                <a:ext uri="{FF2B5EF4-FFF2-40B4-BE49-F238E27FC236}">
                  <a16:creationId xmlns:a16="http://schemas.microsoft.com/office/drawing/2014/main" id="{E045E7F7-FF4E-49A5-8C66-E4FA626A64BE}"/>
                </a:ext>
              </a:extLst>
            </p:cNvPr>
            <p:cNvCxnSpPr>
              <a:cxnSpLocks/>
            </p:cNvCxnSpPr>
            <p:nvPr/>
          </p:nvCxnSpPr>
          <p:spPr>
            <a:xfrm>
              <a:off x="5973743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Straight Connector 388">
              <a:extLst>
                <a:ext uri="{FF2B5EF4-FFF2-40B4-BE49-F238E27FC236}">
                  <a16:creationId xmlns:a16="http://schemas.microsoft.com/office/drawing/2014/main" id="{8335B75E-A183-43EE-8A94-BF32FA2FB43C}"/>
                </a:ext>
              </a:extLst>
            </p:cNvPr>
            <p:cNvCxnSpPr>
              <a:cxnSpLocks/>
            </p:cNvCxnSpPr>
            <p:nvPr/>
          </p:nvCxnSpPr>
          <p:spPr>
            <a:xfrm>
              <a:off x="7245677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0" name="Straight Connector 389">
              <a:extLst>
                <a:ext uri="{FF2B5EF4-FFF2-40B4-BE49-F238E27FC236}">
                  <a16:creationId xmlns:a16="http://schemas.microsoft.com/office/drawing/2014/main" id="{2C3C1B41-EBF0-416D-8A13-9377D70D770D}"/>
                </a:ext>
              </a:extLst>
            </p:cNvPr>
            <p:cNvCxnSpPr>
              <a:cxnSpLocks/>
            </p:cNvCxnSpPr>
            <p:nvPr/>
          </p:nvCxnSpPr>
          <p:spPr>
            <a:xfrm>
              <a:off x="8501146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Straight Connector 390">
              <a:extLst>
                <a:ext uri="{FF2B5EF4-FFF2-40B4-BE49-F238E27FC236}">
                  <a16:creationId xmlns:a16="http://schemas.microsoft.com/office/drawing/2014/main" id="{8DF12111-3A84-462C-9D6C-EABB6B1B9AA5}"/>
                </a:ext>
              </a:extLst>
            </p:cNvPr>
            <p:cNvCxnSpPr>
              <a:cxnSpLocks/>
            </p:cNvCxnSpPr>
            <p:nvPr/>
          </p:nvCxnSpPr>
          <p:spPr>
            <a:xfrm>
              <a:off x="9835708" y="4322898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2" name="Straight Connector 391">
              <a:extLst>
                <a:ext uri="{FF2B5EF4-FFF2-40B4-BE49-F238E27FC236}">
                  <a16:creationId xmlns:a16="http://schemas.microsoft.com/office/drawing/2014/main" id="{DE183FCD-5BC5-4AF8-A864-B979ECA2AA0F}"/>
                </a:ext>
              </a:extLst>
            </p:cNvPr>
            <p:cNvCxnSpPr>
              <a:cxnSpLocks/>
            </p:cNvCxnSpPr>
            <p:nvPr/>
          </p:nvCxnSpPr>
          <p:spPr>
            <a:xfrm>
              <a:off x="11091177" y="4322898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6" name="Straight Connector 395">
              <a:extLst>
                <a:ext uri="{FF2B5EF4-FFF2-40B4-BE49-F238E27FC236}">
                  <a16:creationId xmlns:a16="http://schemas.microsoft.com/office/drawing/2014/main" id="{321D0BE5-6066-4E88-8F1E-A141C61266CF}"/>
                </a:ext>
              </a:extLst>
            </p:cNvPr>
            <p:cNvCxnSpPr>
              <a:cxnSpLocks/>
            </p:cNvCxnSpPr>
            <p:nvPr/>
          </p:nvCxnSpPr>
          <p:spPr>
            <a:xfrm>
              <a:off x="345292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7" name="Straight Connector 396">
              <a:extLst>
                <a:ext uri="{FF2B5EF4-FFF2-40B4-BE49-F238E27FC236}">
                  <a16:creationId xmlns:a16="http://schemas.microsoft.com/office/drawing/2014/main" id="{CC578C32-7216-44E6-B5E3-BE45302186B8}"/>
                </a:ext>
              </a:extLst>
            </p:cNvPr>
            <p:cNvCxnSpPr>
              <a:cxnSpLocks/>
            </p:cNvCxnSpPr>
            <p:nvPr/>
          </p:nvCxnSpPr>
          <p:spPr>
            <a:xfrm>
              <a:off x="1600761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8" name="Straight Connector 397">
              <a:extLst>
                <a:ext uri="{FF2B5EF4-FFF2-40B4-BE49-F238E27FC236}">
                  <a16:creationId xmlns:a16="http://schemas.microsoft.com/office/drawing/2014/main" id="{FA775A97-D966-470C-BB71-E5C6A70312A6}"/>
                </a:ext>
              </a:extLst>
            </p:cNvPr>
            <p:cNvCxnSpPr>
              <a:cxnSpLocks/>
            </p:cNvCxnSpPr>
            <p:nvPr/>
          </p:nvCxnSpPr>
          <p:spPr>
            <a:xfrm>
              <a:off x="2872695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9" name="Straight Connector 398">
              <a:extLst>
                <a:ext uri="{FF2B5EF4-FFF2-40B4-BE49-F238E27FC236}">
                  <a16:creationId xmlns:a16="http://schemas.microsoft.com/office/drawing/2014/main" id="{F1F37C9D-20BA-4941-8EDE-EB7052B48745}"/>
                </a:ext>
              </a:extLst>
            </p:cNvPr>
            <p:cNvCxnSpPr>
              <a:cxnSpLocks/>
            </p:cNvCxnSpPr>
            <p:nvPr/>
          </p:nvCxnSpPr>
          <p:spPr>
            <a:xfrm>
              <a:off x="4128164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0" name="Straight Connector 399">
              <a:extLst>
                <a:ext uri="{FF2B5EF4-FFF2-40B4-BE49-F238E27FC236}">
                  <a16:creationId xmlns:a16="http://schemas.microsoft.com/office/drawing/2014/main" id="{A198EABE-BB26-4FCE-88F2-09FCEED50C95}"/>
                </a:ext>
              </a:extLst>
            </p:cNvPr>
            <p:cNvCxnSpPr>
              <a:cxnSpLocks/>
            </p:cNvCxnSpPr>
            <p:nvPr/>
          </p:nvCxnSpPr>
          <p:spPr>
            <a:xfrm>
              <a:off x="5345737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Straight Connector 400">
              <a:extLst>
                <a:ext uri="{FF2B5EF4-FFF2-40B4-BE49-F238E27FC236}">
                  <a16:creationId xmlns:a16="http://schemas.microsoft.com/office/drawing/2014/main" id="{FA015D6E-1B41-4B0D-9DD7-BB91A01C7271}"/>
                </a:ext>
              </a:extLst>
            </p:cNvPr>
            <p:cNvCxnSpPr>
              <a:cxnSpLocks/>
            </p:cNvCxnSpPr>
            <p:nvPr/>
          </p:nvCxnSpPr>
          <p:spPr>
            <a:xfrm>
              <a:off x="6601206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2" name="Straight Connector 401">
              <a:extLst>
                <a:ext uri="{FF2B5EF4-FFF2-40B4-BE49-F238E27FC236}">
                  <a16:creationId xmlns:a16="http://schemas.microsoft.com/office/drawing/2014/main" id="{F6ED3622-8BC4-42AF-B399-5B78E38E1F02}"/>
                </a:ext>
              </a:extLst>
            </p:cNvPr>
            <p:cNvCxnSpPr>
              <a:cxnSpLocks/>
            </p:cNvCxnSpPr>
            <p:nvPr/>
          </p:nvCxnSpPr>
          <p:spPr>
            <a:xfrm>
              <a:off x="7873140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Straight Connector 402">
              <a:extLst>
                <a:ext uri="{FF2B5EF4-FFF2-40B4-BE49-F238E27FC236}">
                  <a16:creationId xmlns:a16="http://schemas.microsoft.com/office/drawing/2014/main" id="{45E48312-DB0A-41C0-8AFD-FD2FC9234305}"/>
                </a:ext>
              </a:extLst>
            </p:cNvPr>
            <p:cNvCxnSpPr>
              <a:cxnSpLocks/>
            </p:cNvCxnSpPr>
            <p:nvPr/>
          </p:nvCxnSpPr>
          <p:spPr>
            <a:xfrm>
              <a:off x="9128609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4" name="Straight Connector 403">
              <a:extLst>
                <a:ext uri="{FF2B5EF4-FFF2-40B4-BE49-F238E27FC236}">
                  <a16:creationId xmlns:a16="http://schemas.microsoft.com/office/drawing/2014/main" id="{2F00BFF9-F83D-4D3D-8BD6-B494FB98BFB7}"/>
                </a:ext>
              </a:extLst>
            </p:cNvPr>
            <p:cNvCxnSpPr>
              <a:cxnSpLocks/>
            </p:cNvCxnSpPr>
            <p:nvPr/>
          </p:nvCxnSpPr>
          <p:spPr>
            <a:xfrm>
              <a:off x="10463171" y="4753310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5" name="Straight Connector 404">
              <a:extLst>
                <a:ext uri="{FF2B5EF4-FFF2-40B4-BE49-F238E27FC236}">
                  <a16:creationId xmlns:a16="http://schemas.microsoft.com/office/drawing/2014/main" id="{AB353712-893B-4781-8A52-6ADC20D9DE1E}"/>
                </a:ext>
              </a:extLst>
            </p:cNvPr>
            <p:cNvCxnSpPr>
              <a:cxnSpLocks/>
            </p:cNvCxnSpPr>
            <p:nvPr/>
          </p:nvCxnSpPr>
          <p:spPr>
            <a:xfrm>
              <a:off x="11718640" y="4753310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Straight Connector 409">
              <a:extLst>
                <a:ext uri="{FF2B5EF4-FFF2-40B4-BE49-F238E27FC236}">
                  <a16:creationId xmlns:a16="http://schemas.microsoft.com/office/drawing/2014/main" id="{3A59933A-99DD-4A09-858A-BF7F66FAB30E}"/>
                </a:ext>
              </a:extLst>
            </p:cNvPr>
            <p:cNvCxnSpPr>
              <a:cxnSpLocks/>
            </p:cNvCxnSpPr>
            <p:nvPr/>
          </p:nvCxnSpPr>
          <p:spPr>
            <a:xfrm>
              <a:off x="957916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Straight Connector 410">
              <a:extLst>
                <a:ext uri="{FF2B5EF4-FFF2-40B4-BE49-F238E27FC236}">
                  <a16:creationId xmlns:a16="http://schemas.microsoft.com/office/drawing/2014/main" id="{D292B3D8-F02E-4AA8-BEC4-EDA11B7EBC00}"/>
                </a:ext>
              </a:extLst>
            </p:cNvPr>
            <p:cNvCxnSpPr>
              <a:cxnSpLocks/>
            </p:cNvCxnSpPr>
            <p:nvPr/>
          </p:nvCxnSpPr>
          <p:spPr>
            <a:xfrm>
              <a:off x="2229850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Straight Connector 411">
              <a:extLst>
                <a:ext uri="{FF2B5EF4-FFF2-40B4-BE49-F238E27FC236}">
                  <a16:creationId xmlns:a16="http://schemas.microsoft.com/office/drawing/2014/main" id="{EBA76FA6-1592-4EE2-BA96-940653EA3548}"/>
                </a:ext>
              </a:extLst>
            </p:cNvPr>
            <p:cNvCxnSpPr>
              <a:cxnSpLocks/>
            </p:cNvCxnSpPr>
            <p:nvPr/>
          </p:nvCxnSpPr>
          <p:spPr>
            <a:xfrm>
              <a:off x="3485319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" name="Straight Connector 412">
              <a:extLst>
                <a:ext uri="{FF2B5EF4-FFF2-40B4-BE49-F238E27FC236}">
                  <a16:creationId xmlns:a16="http://schemas.microsoft.com/office/drawing/2014/main" id="{3FED64CE-FD76-4369-B39B-B2CFFB064152}"/>
                </a:ext>
              </a:extLst>
            </p:cNvPr>
            <p:cNvCxnSpPr>
              <a:cxnSpLocks/>
            </p:cNvCxnSpPr>
            <p:nvPr/>
          </p:nvCxnSpPr>
          <p:spPr>
            <a:xfrm>
              <a:off x="4702892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4" name="Straight Connector 413">
              <a:extLst>
                <a:ext uri="{FF2B5EF4-FFF2-40B4-BE49-F238E27FC236}">
                  <a16:creationId xmlns:a16="http://schemas.microsoft.com/office/drawing/2014/main" id="{9A66CCD8-F86F-4547-8725-E8F383E0B828}"/>
                </a:ext>
              </a:extLst>
            </p:cNvPr>
            <p:cNvCxnSpPr>
              <a:cxnSpLocks/>
            </p:cNvCxnSpPr>
            <p:nvPr/>
          </p:nvCxnSpPr>
          <p:spPr>
            <a:xfrm>
              <a:off x="5958361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" name="Straight Connector 414">
              <a:extLst>
                <a:ext uri="{FF2B5EF4-FFF2-40B4-BE49-F238E27FC236}">
                  <a16:creationId xmlns:a16="http://schemas.microsoft.com/office/drawing/2014/main" id="{21FA89CD-7F10-49EB-BFDE-E3C03D6C69B9}"/>
                </a:ext>
              </a:extLst>
            </p:cNvPr>
            <p:cNvCxnSpPr>
              <a:cxnSpLocks/>
            </p:cNvCxnSpPr>
            <p:nvPr/>
          </p:nvCxnSpPr>
          <p:spPr>
            <a:xfrm>
              <a:off x="7230295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6" name="Straight Connector 415">
              <a:extLst>
                <a:ext uri="{FF2B5EF4-FFF2-40B4-BE49-F238E27FC236}">
                  <a16:creationId xmlns:a16="http://schemas.microsoft.com/office/drawing/2014/main" id="{A675E6E6-77F1-4013-BDC9-4CF6740A1BC7}"/>
                </a:ext>
              </a:extLst>
            </p:cNvPr>
            <p:cNvCxnSpPr>
              <a:cxnSpLocks/>
            </p:cNvCxnSpPr>
            <p:nvPr/>
          </p:nvCxnSpPr>
          <p:spPr>
            <a:xfrm>
              <a:off x="8485764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7" name="Straight Connector 416">
              <a:extLst>
                <a:ext uri="{FF2B5EF4-FFF2-40B4-BE49-F238E27FC236}">
                  <a16:creationId xmlns:a16="http://schemas.microsoft.com/office/drawing/2014/main" id="{6DFEFD27-6428-4F93-9523-F1B0EA9AB7A7}"/>
                </a:ext>
              </a:extLst>
            </p:cNvPr>
            <p:cNvCxnSpPr>
              <a:cxnSpLocks/>
            </p:cNvCxnSpPr>
            <p:nvPr/>
          </p:nvCxnSpPr>
          <p:spPr>
            <a:xfrm>
              <a:off x="9820326" y="520850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8" name="Straight Connector 417">
              <a:extLst>
                <a:ext uri="{FF2B5EF4-FFF2-40B4-BE49-F238E27FC236}">
                  <a16:creationId xmlns:a16="http://schemas.microsoft.com/office/drawing/2014/main" id="{0D8377E2-EE1A-4A7F-9761-602F4A9AC766}"/>
                </a:ext>
              </a:extLst>
            </p:cNvPr>
            <p:cNvCxnSpPr>
              <a:cxnSpLocks/>
            </p:cNvCxnSpPr>
            <p:nvPr/>
          </p:nvCxnSpPr>
          <p:spPr>
            <a:xfrm>
              <a:off x="11075795" y="520850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2" name="Straight Connector 421">
              <a:extLst>
                <a:ext uri="{FF2B5EF4-FFF2-40B4-BE49-F238E27FC236}">
                  <a16:creationId xmlns:a16="http://schemas.microsoft.com/office/drawing/2014/main" id="{1ED55E44-E5CB-4A19-9CC1-D885C30AFEB8}"/>
                </a:ext>
              </a:extLst>
            </p:cNvPr>
            <p:cNvCxnSpPr>
              <a:cxnSpLocks/>
            </p:cNvCxnSpPr>
            <p:nvPr/>
          </p:nvCxnSpPr>
          <p:spPr>
            <a:xfrm>
              <a:off x="329910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3" name="Straight Connector 422">
              <a:extLst>
                <a:ext uri="{FF2B5EF4-FFF2-40B4-BE49-F238E27FC236}">
                  <a16:creationId xmlns:a16="http://schemas.microsoft.com/office/drawing/2014/main" id="{6B5C4B11-67DA-43F5-BF7D-AFD8AA4ACD7D}"/>
                </a:ext>
              </a:extLst>
            </p:cNvPr>
            <p:cNvCxnSpPr>
              <a:cxnSpLocks/>
            </p:cNvCxnSpPr>
            <p:nvPr/>
          </p:nvCxnSpPr>
          <p:spPr>
            <a:xfrm>
              <a:off x="1585379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4" name="Straight Connector 423">
              <a:extLst>
                <a:ext uri="{FF2B5EF4-FFF2-40B4-BE49-F238E27FC236}">
                  <a16:creationId xmlns:a16="http://schemas.microsoft.com/office/drawing/2014/main" id="{3351A35B-A833-4B01-8025-CAB7B54345B0}"/>
                </a:ext>
              </a:extLst>
            </p:cNvPr>
            <p:cNvCxnSpPr>
              <a:cxnSpLocks/>
            </p:cNvCxnSpPr>
            <p:nvPr/>
          </p:nvCxnSpPr>
          <p:spPr>
            <a:xfrm>
              <a:off x="2857313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5" name="Straight Connector 424">
              <a:extLst>
                <a:ext uri="{FF2B5EF4-FFF2-40B4-BE49-F238E27FC236}">
                  <a16:creationId xmlns:a16="http://schemas.microsoft.com/office/drawing/2014/main" id="{ED9F7FD7-8247-4EE5-B9C7-49A7584C5762}"/>
                </a:ext>
              </a:extLst>
            </p:cNvPr>
            <p:cNvCxnSpPr>
              <a:cxnSpLocks/>
            </p:cNvCxnSpPr>
            <p:nvPr/>
          </p:nvCxnSpPr>
          <p:spPr>
            <a:xfrm>
              <a:off x="4112782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6" name="Straight Connector 425">
              <a:extLst>
                <a:ext uri="{FF2B5EF4-FFF2-40B4-BE49-F238E27FC236}">
                  <a16:creationId xmlns:a16="http://schemas.microsoft.com/office/drawing/2014/main" id="{82A87FC3-3427-4BBE-BED5-F3744C109294}"/>
                </a:ext>
              </a:extLst>
            </p:cNvPr>
            <p:cNvCxnSpPr>
              <a:cxnSpLocks/>
            </p:cNvCxnSpPr>
            <p:nvPr/>
          </p:nvCxnSpPr>
          <p:spPr>
            <a:xfrm>
              <a:off x="5330355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7" name="Straight Connector 426">
              <a:extLst>
                <a:ext uri="{FF2B5EF4-FFF2-40B4-BE49-F238E27FC236}">
                  <a16:creationId xmlns:a16="http://schemas.microsoft.com/office/drawing/2014/main" id="{493D8D1C-02E7-4608-B142-26D7B37912D4}"/>
                </a:ext>
              </a:extLst>
            </p:cNvPr>
            <p:cNvCxnSpPr>
              <a:cxnSpLocks/>
            </p:cNvCxnSpPr>
            <p:nvPr/>
          </p:nvCxnSpPr>
          <p:spPr>
            <a:xfrm>
              <a:off x="6585824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8" name="Straight Connector 427">
              <a:extLst>
                <a:ext uri="{FF2B5EF4-FFF2-40B4-BE49-F238E27FC236}">
                  <a16:creationId xmlns:a16="http://schemas.microsoft.com/office/drawing/2014/main" id="{30DF05A3-6804-4A39-AE21-2F1AA28D4E84}"/>
                </a:ext>
              </a:extLst>
            </p:cNvPr>
            <p:cNvCxnSpPr>
              <a:cxnSpLocks/>
            </p:cNvCxnSpPr>
            <p:nvPr/>
          </p:nvCxnSpPr>
          <p:spPr>
            <a:xfrm>
              <a:off x="7857758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9" name="Straight Connector 428">
              <a:extLst>
                <a:ext uri="{FF2B5EF4-FFF2-40B4-BE49-F238E27FC236}">
                  <a16:creationId xmlns:a16="http://schemas.microsoft.com/office/drawing/2014/main" id="{F6991377-B7E5-48EC-A248-4B54F6814238}"/>
                </a:ext>
              </a:extLst>
            </p:cNvPr>
            <p:cNvCxnSpPr>
              <a:cxnSpLocks/>
            </p:cNvCxnSpPr>
            <p:nvPr/>
          </p:nvCxnSpPr>
          <p:spPr>
            <a:xfrm>
              <a:off x="9113227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0" name="Straight Connector 429">
              <a:extLst>
                <a:ext uri="{FF2B5EF4-FFF2-40B4-BE49-F238E27FC236}">
                  <a16:creationId xmlns:a16="http://schemas.microsoft.com/office/drawing/2014/main" id="{BC4FAAED-207C-41F0-BBE4-732617BD6651}"/>
                </a:ext>
              </a:extLst>
            </p:cNvPr>
            <p:cNvCxnSpPr>
              <a:cxnSpLocks/>
            </p:cNvCxnSpPr>
            <p:nvPr/>
          </p:nvCxnSpPr>
          <p:spPr>
            <a:xfrm>
              <a:off x="10447789" y="563682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1" name="Straight Connector 430">
              <a:extLst>
                <a:ext uri="{FF2B5EF4-FFF2-40B4-BE49-F238E27FC236}">
                  <a16:creationId xmlns:a16="http://schemas.microsoft.com/office/drawing/2014/main" id="{14EBE032-A604-4908-B4C8-CA8F8EB1EE15}"/>
                </a:ext>
              </a:extLst>
            </p:cNvPr>
            <p:cNvCxnSpPr>
              <a:cxnSpLocks/>
            </p:cNvCxnSpPr>
            <p:nvPr/>
          </p:nvCxnSpPr>
          <p:spPr>
            <a:xfrm>
              <a:off x="11703258" y="563682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2" name="Rectangle 271">
            <a:extLst>
              <a:ext uri="{FF2B5EF4-FFF2-40B4-BE49-F238E27FC236}">
                <a16:creationId xmlns:a16="http://schemas.microsoft.com/office/drawing/2014/main" id="{15052044-4DED-4232-AE39-034228DE3E70}"/>
              </a:ext>
            </a:extLst>
          </p:cNvPr>
          <p:cNvSpPr/>
          <p:nvPr/>
        </p:nvSpPr>
        <p:spPr>
          <a:xfrm>
            <a:off x="0" y="6153341"/>
            <a:ext cx="12192000" cy="704659"/>
          </a:xfrm>
          <a:prstGeom prst="rect">
            <a:avLst/>
          </a:prstGeom>
          <a:solidFill>
            <a:srgbClr val="E56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Rectangle 272">
            <a:extLst>
              <a:ext uri="{FF2B5EF4-FFF2-40B4-BE49-F238E27FC236}">
                <a16:creationId xmlns:a16="http://schemas.microsoft.com/office/drawing/2014/main" id="{B45E16EC-CF96-49EE-933D-B15A27606A3D}"/>
              </a:ext>
            </a:extLst>
          </p:cNvPr>
          <p:cNvSpPr/>
          <p:nvPr/>
        </p:nvSpPr>
        <p:spPr>
          <a:xfrm>
            <a:off x="0" y="5946723"/>
            <a:ext cx="12192000" cy="235311"/>
          </a:xfrm>
          <a:prstGeom prst="rect">
            <a:avLst/>
          </a:prstGeom>
          <a:solidFill>
            <a:srgbClr val="F17F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92A45B38-2D38-413D-9A73-3FF122309D6D}"/>
              </a:ext>
            </a:extLst>
          </p:cNvPr>
          <p:cNvGrpSpPr/>
          <p:nvPr/>
        </p:nvGrpSpPr>
        <p:grpSpPr>
          <a:xfrm>
            <a:off x="851484" y="1912056"/>
            <a:ext cx="2354306" cy="3093260"/>
            <a:chOff x="1226033" y="2051823"/>
            <a:chExt cx="2019088" cy="2652826"/>
          </a:xfrm>
        </p:grpSpPr>
        <p:sp>
          <p:nvSpPr>
            <p:cNvPr id="105" name="Rectangle: Rounded Corners 104">
              <a:extLst>
                <a:ext uri="{FF2B5EF4-FFF2-40B4-BE49-F238E27FC236}">
                  <a16:creationId xmlns:a16="http://schemas.microsoft.com/office/drawing/2014/main" id="{1EEA435F-7CCB-475E-A731-9B7C57FF6903}"/>
                </a:ext>
              </a:extLst>
            </p:cNvPr>
            <p:cNvSpPr/>
            <p:nvPr/>
          </p:nvSpPr>
          <p:spPr>
            <a:xfrm>
              <a:off x="1386217" y="2318637"/>
              <a:ext cx="1684621" cy="2386012"/>
            </a:xfrm>
            <a:prstGeom prst="roundRect">
              <a:avLst>
                <a:gd name="adj" fmla="val 13516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63500">
              <a:solidFill>
                <a:srgbClr val="E56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4FFDD5F4-F452-4148-B602-9A1859D02533}"/>
                </a:ext>
              </a:extLst>
            </p:cNvPr>
            <p:cNvGrpSpPr/>
            <p:nvPr/>
          </p:nvGrpSpPr>
          <p:grpSpPr>
            <a:xfrm>
              <a:off x="1226033" y="2051823"/>
              <a:ext cx="2019088" cy="1008467"/>
              <a:chOff x="1226033" y="2051823"/>
              <a:chExt cx="2019088" cy="1008467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B4F26A80-B9C5-49E5-938F-911962ABE9B2}"/>
                  </a:ext>
                </a:extLst>
              </p:cNvPr>
              <p:cNvGrpSpPr/>
              <p:nvPr/>
            </p:nvGrpSpPr>
            <p:grpSpPr>
              <a:xfrm>
                <a:off x="1228248" y="2051823"/>
                <a:ext cx="2016757" cy="986505"/>
                <a:chOff x="1741204" y="769299"/>
                <a:chExt cx="3592129" cy="2291333"/>
              </a:xfrm>
            </p:grpSpPr>
            <p:sp>
              <p:nvSpPr>
                <p:cNvPr id="29" name="Rectangle: Rounded Corners 1">
                  <a:extLst>
                    <a:ext uri="{FF2B5EF4-FFF2-40B4-BE49-F238E27FC236}">
                      <a16:creationId xmlns:a16="http://schemas.microsoft.com/office/drawing/2014/main" id="{DB036279-C096-4265-8A9D-C7B7E50BFD18}"/>
                    </a:ext>
                  </a:extLst>
                </p:cNvPr>
                <p:cNvSpPr/>
                <p:nvPr/>
              </p:nvSpPr>
              <p:spPr>
                <a:xfrm flipH="1">
                  <a:off x="4536164" y="990691"/>
                  <a:ext cx="797169" cy="2066953"/>
                </a:xfrm>
                <a:custGeom>
                  <a:avLst/>
                  <a:gdLst>
                    <a:gd name="connsiteX0" fmla="*/ 0 w 516135"/>
                    <a:gd name="connsiteY0" fmla="*/ 258068 h 1562100"/>
                    <a:gd name="connsiteX1" fmla="*/ 258068 w 516135"/>
                    <a:gd name="connsiteY1" fmla="*/ 0 h 1562100"/>
                    <a:gd name="connsiteX2" fmla="*/ 258068 w 516135"/>
                    <a:gd name="connsiteY2" fmla="*/ 0 h 1562100"/>
                    <a:gd name="connsiteX3" fmla="*/ 516136 w 516135"/>
                    <a:gd name="connsiteY3" fmla="*/ 258068 h 1562100"/>
                    <a:gd name="connsiteX4" fmla="*/ 516135 w 516135"/>
                    <a:gd name="connsiteY4" fmla="*/ 1304033 h 1562100"/>
                    <a:gd name="connsiteX5" fmla="*/ 258067 w 516135"/>
                    <a:gd name="connsiteY5" fmla="*/ 1562101 h 1562100"/>
                    <a:gd name="connsiteX6" fmla="*/ 258068 w 516135"/>
                    <a:gd name="connsiteY6" fmla="*/ 1562100 h 1562100"/>
                    <a:gd name="connsiteX7" fmla="*/ 0 w 516135"/>
                    <a:gd name="connsiteY7" fmla="*/ 1304032 h 1562100"/>
                    <a:gd name="connsiteX8" fmla="*/ 0 w 516135"/>
                    <a:gd name="connsiteY8" fmla="*/ 258068 h 1562100"/>
                    <a:gd name="connsiteX0" fmla="*/ 0 w 535099"/>
                    <a:gd name="connsiteY0" fmla="*/ 258068 h 1562101"/>
                    <a:gd name="connsiteX1" fmla="*/ 258068 w 535099"/>
                    <a:gd name="connsiteY1" fmla="*/ 0 h 1562101"/>
                    <a:gd name="connsiteX2" fmla="*/ 258068 w 535099"/>
                    <a:gd name="connsiteY2" fmla="*/ 0 h 1562101"/>
                    <a:gd name="connsiteX3" fmla="*/ 516136 w 535099"/>
                    <a:gd name="connsiteY3" fmla="*/ 258068 h 1562101"/>
                    <a:gd name="connsiteX4" fmla="*/ 515676 w 535099"/>
                    <a:gd name="connsiteY4" fmla="*/ 565569 h 1562101"/>
                    <a:gd name="connsiteX5" fmla="*/ 516135 w 535099"/>
                    <a:gd name="connsiteY5" fmla="*/ 1304033 h 1562101"/>
                    <a:gd name="connsiteX6" fmla="*/ 258067 w 535099"/>
                    <a:gd name="connsiteY6" fmla="*/ 1562101 h 1562101"/>
                    <a:gd name="connsiteX7" fmla="*/ 258068 w 535099"/>
                    <a:gd name="connsiteY7" fmla="*/ 1562100 h 1562101"/>
                    <a:gd name="connsiteX8" fmla="*/ 0 w 535099"/>
                    <a:gd name="connsiteY8" fmla="*/ 1304032 h 1562101"/>
                    <a:gd name="connsiteX9" fmla="*/ 0 w 535099"/>
                    <a:gd name="connsiteY9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517295 w 536258"/>
                    <a:gd name="connsiteY2" fmla="*/ 258068 h 1562101"/>
                    <a:gd name="connsiteX3" fmla="*/ 516835 w 536258"/>
                    <a:gd name="connsiteY3" fmla="*/ 565569 h 1562101"/>
                    <a:gd name="connsiteX4" fmla="*/ 517294 w 536258"/>
                    <a:gd name="connsiteY4" fmla="*/ 1304033 h 1562101"/>
                    <a:gd name="connsiteX5" fmla="*/ 259226 w 536258"/>
                    <a:gd name="connsiteY5" fmla="*/ 1562101 h 1562101"/>
                    <a:gd name="connsiteX6" fmla="*/ 259227 w 536258"/>
                    <a:gd name="connsiteY6" fmla="*/ 1562100 h 1562101"/>
                    <a:gd name="connsiteX7" fmla="*/ 1159 w 536258"/>
                    <a:gd name="connsiteY7" fmla="*/ 1304032 h 1562101"/>
                    <a:gd name="connsiteX8" fmla="*/ 0 w 536258"/>
                    <a:gd name="connsiteY8" fmla="*/ 569986 h 1562101"/>
                    <a:gd name="connsiteX9" fmla="*/ 1159 w 536258"/>
                    <a:gd name="connsiteY9" fmla="*/ 258068 h 1562101"/>
                    <a:gd name="connsiteX0" fmla="*/ 1159 w 555374"/>
                    <a:gd name="connsiteY0" fmla="*/ 38714 h 1342747"/>
                    <a:gd name="connsiteX1" fmla="*/ 517295 w 555374"/>
                    <a:gd name="connsiteY1" fmla="*/ 38714 h 1342747"/>
                    <a:gd name="connsiteX2" fmla="*/ 516835 w 555374"/>
                    <a:gd name="connsiteY2" fmla="*/ 346215 h 1342747"/>
                    <a:gd name="connsiteX3" fmla="*/ 517294 w 555374"/>
                    <a:gd name="connsiteY3" fmla="*/ 1084679 h 1342747"/>
                    <a:gd name="connsiteX4" fmla="*/ 259226 w 555374"/>
                    <a:gd name="connsiteY4" fmla="*/ 1342747 h 1342747"/>
                    <a:gd name="connsiteX5" fmla="*/ 259227 w 555374"/>
                    <a:gd name="connsiteY5" fmla="*/ 1342746 h 1342747"/>
                    <a:gd name="connsiteX6" fmla="*/ 1159 w 555374"/>
                    <a:gd name="connsiteY6" fmla="*/ 1084678 h 1342747"/>
                    <a:gd name="connsiteX7" fmla="*/ 0 w 555374"/>
                    <a:gd name="connsiteY7" fmla="*/ 350632 h 1342747"/>
                    <a:gd name="connsiteX8" fmla="*/ 1159 w 555374"/>
                    <a:gd name="connsiteY8" fmla="*/ 38714 h 1342747"/>
                    <a:gd name="connsiteX0" fmla="*/ 263994 w 535905"/>
                    <a:gd name="connsiteY0" fmla="*/ 3045 h 2060243"/>
                    <a:gd name="connsiteX1" fmla="*/ 517295 w 535905"/>
                    <a:gd name="connsiteY1" fmla="*/ 756210 h 2060243"/>
                    <a:gd name="connsiteX2" fmla="*/ 516835 w 535905"/>
                    <a:gd name="connsiteY2" fmla="*/ 1063711 h 2060243"/>
                    <a:gd name="connsiteX3" fmla="*/ 517294 w 535905"/>
                    <a:gd name="connsiteY3" fmla="*/ 1802175 h 2060243"/>
                    <a:gd name="connsiteX4" fmla="*/ 259226 w 535905"/>
                    <a:gd name="connsiteY4" fmla="*/ 2060243 h 2060243"/>
                    <a:gd name="connsiteX5" fmla="*/ 259227 w 535905"/>
                    <a:gd name="connsiteY5" fmla="*/ 2060242 h 2060243"/>
                    <a:gd name="connsiteX6" fmla="*/ 1159 w 535905"/>
                    <a:gd name="connsiteY6" fmla="*/ 1802174 h 2060243"/>
                    <a:gd name="connsiteX7" fmla="*/ 0 w 535905"/>
                    <a:gd name="connsiteY7" fmla="*/ 1068128 h 2060243"/>
                    <a:gd name="connsiteX8" fmla="*/ 263994 w 535905"/>
                    <a:gd name="connsiteY8" fmla="*/ 3045 h 2060243"/>
                    <a:gd name="connsiteX0" fmla="*/ 263994 w 664925"/>
                    <a:gd name="connsiteY0" fmla="*/ 87056 h 2144254"/>
                    <a:gd name="connsiteX1" fmla="*/ 658652 w 664925"/>
                    <a:gd name="connsiteY1" fmla="*/ 93682 h 2144254"/>
                    <a:gd name="connsiteX2" fmla="*/ 516835 w 664925"/>
                    <a:gd name="connsiteY2" fmla="*/ 1147722 h 2144254"/>
                    <a:gd name="connsiteX3" fmla="*/ 517294 w 664925"/>
                    <a:gd name="connsiteY3" fmla="*/ 1886186 h 2144254"/>
                    <a:gd name="connsiteX4" fmla="*/ 259226 w 664925"/>
                    <a:gd name="connsiteY4" fmla="*/ 2144254 h 2144254"/>
                    <a:gd name="connsiteX5" fmla="*/ 259227 w 664925"/>
                    <a:gd name="connsiteY5" fmla="*/ 2144253 h 2144254"/>
                    <a:gd name="connsiteX6" fmla="*/ 1159 w 664925"/>
                    <a:gd name="connsiteY6" fmla="*/ 1886185 h 2144254"/>
                    <a:gd name="connsiteX7" fmla="*/ 0 w 664925"/>
                    <a:gd name="connsiteY7" fmla="*/ 1152139 h 2144254"/>
                    <a:gd name="connsiteX8" fmla="*/ 263994 w 664925"/>
                    <a:gd name="connsiteY8" fmla="*/ 87056 h 2144254"/>
                    <a:gd name="connsiteX0" fmla="*/ 263994 w 710801"/>
                    <a:gd name="connsiteY0" fmla="*/ 28420 h 2085618"/>
                    <a:gd name="connsiteX1" fmla="*/ 658652 w 710801"/>
                    <a:gd name="connsiteY1" fmla="*/ 35046 h 2085618"/>
                    <a:gd name="connsiteX2" fmla="*/ 516835 w 710801"/>
                    <a:gd name="connsiteY2" fmla="*/ 1089086 h 2085618"/>
                    <a:gd name="connsiteX3" fmla="*/ 517294 w 710801"/>
                    <a:gd name="connsiteY3" fmla="*/ 1827550 h 2085618"/>
                    <a:gd name="connsiteX4" fmla="*/ 259226 w 710801"/>
                    <a:gd name="connsiteY4" fmla="*/ 2085618 h 2085618"/>
                    <a:gd name="connsiteX5" fmla="*/ 259227 w 710801"/>
                    <a:gd name="connsiteY5" fmla="*/ 2085617 h 2085618"/>
                    <a:gd name="connsiteX6" fmla="*/ 1159 w 710801"/>
                    <a:gd name="connsiteY6" fmla="*/ 1827549 h 2085618"/>
                    <a:gd name="connsiteX7" fmla="*/ 0 w 710801"/>
                    <a:gd name="connsiteY7" fmla="*/ 1093503 h 2085618"/>
                    <a:gd name="connsiteX8" fmla="*/ 263994 w 710801"/>
                    <a:gd name="connsiteY8" fmla="*/ 28420 h 2085618"/>
                    <a:gd name="connsiteX0" fmla="*/ 263994 w 710801"/>
                    <a:gd name="connsiteY0" fmla="*/ 7864 h 2065062"/>
                    <a:gd name="connsiteX1" fmla="*/ 658652 w 710801"/>
                    <a:gd name="connsiteY1" fmla="*/ 14490 h 2065062"/>
                    <a:gd name="connsiteX2" fmla="*/ 516835 w 710801"/>
                    <a:gd name="connsiteY2" fmla="*/ 1068530 h 2065062"/>
                    <a:gd name="connsiteX3" fmla="*/ 517294 w 710801"/>
                    <a:gd name="connsiteY3" fmla="*/ 1806994 h 2065062"/>
                    <a:gd name="connsiteX4" fmla="*/ 259226 w 710801"/>
                    <a:gd name="connsiteY4" fmla="*/ 2065062 h 2065062"/>
                    <a:gd name="connsiteX5" fmla="*/ 259227 w 710801"/>
                    <a:gd name="connsiteY5" fmla="*/ 2065061 h 2065062"/>
                    <a:gd name="connsiteX6" fmla="*/ 1159 w 710801"/>
                    <a:gd name="connsiteY6" fmla="*/ 1806993 h 2065062"/>
                    <a:gd name="connsiteX7" fmla="*/ 0 w 710801"/>
                    <a:gd name="connsiteY7" fmla="*/ 1072947 h 2065062"/>
                    <a:gd name="connsiteX8" fmla="*/ 263994 w 710801"/>
                    <a:gd name="connsiteY8" fmla="*/ 7864 h 2065062"/>
                    <a:gd name="connsiteX0" fmla="*/ 263994 w 713316"/>
                    <a:gd name="connsiteY0" fmla="*/ 0 h 2057198"/>
                    <a:gd name="connsiteX1" fmla="*/ 658652 w 713316"/>
                    <a:gd name="connsiteY1" fmla="*/ 6626 h 2057198"/>
                    <a:gd name="connsiteX2" fmla="*/ 516835 w 713316"/>
                    <a:gd name="connsiteY2" fmla="*/ 1060666 h 2057198"/>
                    <a:gd name="connsiteX3" fmla="*/ 517294 w 713316"/>
                    <a:gd name="connsiteY3" fmla="*/ 1799130 h 2057198"/>
                    <a:gd name="connsiteX4" fmla="*/ 259226 w 713316"/>
                    <a:gd name="connsiteY4" fmla="*/ 2057198 h 2057198"/>
                    <a:gd name="connsiteX5" fmla="*/ 259227 w 713316"/>
                    <a:gd name="connsiteY5" fmla="*/ 2057197 h 2057198"/>
                    <a:gd name="connsiteX6" fmla="*/ 1159 w 713316"/>
                    <a:gd name="connsiteY6" fmla="*/ 1799129 h 2057198"/>
                    <a:gd name="connsiteX7" fmla="*/ 0 w 713316"/>
                    <a:gd name="connsiteY7" fmla="*/ 1065083 h 2057198"/>
                    <a:gd name="connsiteX8" fmla="*/ 263994 w 713316"/>
                    <a:gd name="connsiteY8" fmla="*/ 0 h 2057198"/>
                    <a:gd name="connsiteX0" fmla="*/ 263994 w 663537"/>
                    <a:gd name="connsiteY0" fmla="*/ 33591 h 2090789"/>
                    <a:gd name="connsiteX1" fmla="*/ 658652 w 663537"/>
                    <a:gd name="connsiteY1" fmla="*/ 40217 h 2090789"/>
                    <a:gd name="connsiteX2" fmla="*/ 516835 w 663537"/>
                    <a:gd name="connsiteY2" fmla="*/ 1094257 h 2090789"/>
                    <a:gd name="connsiteX3" fmla="*/ 517294 w 663537"/>
                    <a:gd name="connsiteY3" fmla="*/ 1832721 h 2090789"/>
                    <a:gd name="connsiteX4" fmla="*/ 259226 w 663537"/>
                    <a:gd name="connsiteY4" fmla="*/ 2090789 h 2090789"/>
                    <a:gd name="connsiteX5" fmla="*/ 259227 w 663537"/>
                    <a:gd name="connsiteY5" fmla="*/ 2090788 h 2090789"/>
                    <a:gd name="connsiteX6" fmla="*/ 1159 w 663537"/>
                    <a:gd name="connsiteY6" fmla="*/ 1832720 h 2090789"/>
                    <a:gd name="connsiteX7" fmla="*/ 0 w 663537"/>
                    <a:gd name="connsiteY7" fmla="*/ 1098674 h 2090789"/>
                    <a:gd name="connsiteX8" fmla="*/ 263994 w 663537"/>
                    <a:gd name="connsiteY8" fmla="*/ 33591 h 2090789"/>
                    <a:gd name="connsiteX0" fmla="*/ 263994 w 666512"/>
                    <a:gd name="connsiteY0" fmla="*/ 0 h 2057198"/>
                    <a:gd name="connsiteX1" fmla="*/ 658652 w 666512"/>
                    <a:gd name="connsiteY1" fmla="*/ 6626 h 2057198"/>
                    <a:gd name="connsiteX2" fmla="*/ 516835 w 666512"/>
                    <a:gd name="connsiteY2" fmla="*/ 1060666 h 2057198"/>
                    <a:gd name="connsiteX3" fmla="*/ 517294 w 666512"/>
                    <a:gd name="connsiteY3" fmla="*/ 1799130 h 2057198"/>
                    <a:gd name="connsiteX4" fmla="*/ 259226 w 666512"/>
                    <a:gd name="connsiteY4" fmla="*/ 2057198 h 2057198"/>
                    <a:gd name="connsiteX5" fmla="*/ 259227 w 666512"/>
                    <a:gd name="connsiteY5" fmla="*/ 2057197 h 2057198"/>
                    <a:gd name="connsiteX6" fmla="*/ 1159 w 666512"/>
                    <a:gd name="connsiteY6" fmla="*/ 1799129 h 2057198"/>
                    <a:gd name="connsiteX7" fmla="*/ 0 w 666512"/>
                    <a:gd name="connsiteY7" fmla="*/ 1065083 h 2057198"/>
                    <a:gd name="connsiteX8" fmla="*/ 263994 w 666512"/>
                    <a:gd name="connsiteY8" fmla="*/ 0 h 2057198"/>
                    <a:gd name="connsiteX0" fmla="*/ 263994 w 661028"/>
                    <a:gd name="connsiteY0" fmla="*/ 9281 h 2066479"/>
                    <a:gd name="connsiteX1" fmla="*/ 658652 w 661028"/>
                    <a:gd name="connsiteY1" fmla="*/ 15907 h 2066479"/>
                    <a:gd name="connsiteX2" fmla="*/ 516835 w 661028"/>
                    <a:gd name="connsiteY2" fmla="*/ 1069947 h 2066479"/>
                    <a:gd name="connsiteX3" fmla="*/ 517294 w 661028"/>
                    <a:gd name="connsiteY3" fmla="*/ 1808411 h 2066479"/>
                    <a:gd name="connsiteX4" fmla="*/ 259226 w 661028"/>
                    <a:gd name="connsiteY4" fmla="*/ 2066479 h 2066479"/>
                    <a:gd name="connsiteX5" fmla="*/ 259227 w 661028"/>
                    <a:gd name="connsiteY5" fmla="*/ 2066478 h 2066479"/>
                    <a:gd name="connsiteX6" fmla="*/ 1159 w 661028"/>
                    <a:gd name="connsiteY6" fmla="*/ 1808410 h 2066479"/>
                    <a:gd name="connsiteX7" fmla="*/ 0 w 661028"/>
                    <a:gd name="connsiteY7" fmla="*/ 1074364 h 2066479"/>
                    <a:gd name="connsiteX8" fmla="*/ 263994 w 661028"/>
                    <a:gd name="connsiteY8" fmla="*/ 9281 h 2066479"/>
                    <a:gd name="connsiteX0" fmla="*/ 263994 w 661136"/>
                    <a:gd name="connsiteY0" fmla="*/ 1620 h 2058818"/>
                    <a:gd name="connsiteX1" fmla="*/ 658652 w 661136"/>
                    <a:gd name="connsiteY1" fmla="*/ 8246 h 2058818"/>
                    <a:gd name="connsiteX2" fmla="*/ 516835 w 661136"/>
                    <a:gd name="connsiteY2" fmla="*/ 1062286 h 2058818"/>
                    <a:gd name="connsiteX3" fmla="*/ 517294 w 661136"/>
                    <a:gd name="connsiteY3" fmla="*/ 1800750 h 2058818"/>
                    <a:gd name="connsiteX4" fmla="*/ 259226 w 661136"/>
                    <a:gd name="connsiteY4" fmla="*/ 2058818 h 2058818"/>
                    <a:gd name="connsiteX5" fmla="*/ 259227 w 661136"/>
                    <a:gd name="connsiteY5" fmla="*/ 2058817 h 2058818"/>
                    <a:gd name="connsiteX6" fmla="*/ 1159 w 661136"/>
                    <a:gd name="connsiteY6" fmla="*/ 1800749 h 2058818"/>
                    <a:gd name="connsiteX7" fmla="*/ 0 w 661136"/>
                    <a:gd name="connsiteY7" fmla="*/ 1066703 h 2058818"/>
                    <a:gd name="connsiteX8" fmla="*/ 263994 w 661136"/>
                    <a:gd name="connsiteY8" fmla="*/ 1620 h 2058818"/>
                    <a:gd name="connsiteX0" fmla="*/ 263994 w 658957"/>
                    <a:gd name="connsiteY0" fmla="*/ 9787 h 2066985"/>
                    <a:gd name="connsiteX1" fmla="*/ 656443 w 658957"/>
                    <a:gd name="connsiteY1" fmla="*/ 5370 h 2066985"/>
                    <a:gd name="connsiteX2" fmla="*/ 516835 w 658957"/>
                    <a:gd name="connsiteY2" fmla="*/ 1070453 h 2066985"/>
                    <a:gd name="connsiteX3" fmla="*/ 517294 w 658957"/>
                    <a:gd name="connsiteY3" fmla="*/ 1808917 h 2066985"/>
                    <a:gd name="connsiteX4" fmla="*/ 259226 w 658957"/>
                    <a:gd name="connsiteY4" fmla="*/ 2066985 h 2066985"/>
                    <a:gd name="connsiteX5" fmla="*/ 259227 w 658957"/>
                    <a:gd name="connsiteY5" fmla="*/ 2066984 h 2066985"/>
                    <a:gd name="connsiteX6" fmla="*/ 1159 w 658957"/>
                    <a:gd name="connsiteY6" fmla="*/ 1808916 h 2066985"/>
                    <a:gd name="connsiteX7" fmla="*/ 0 w 658957"/>
                    <a:gd name="connsiteY7" fmla="*/ 1074870 h 2066985"/>
                    <a:gd name="connsiteX8" fmla="*/ 263994 w 658957"/>
                    <a:gd name="connsiteY8" fmla="*/ 9787 h 2066985"/>
                    <a:gd name="connsiteX0" fmla="*/ 263994 w 658983"/>
                    <a:gd name="connsiteY0" fmla="*/ 6145 h 2063343"/>
                    <a:gd name="connsiteX1" fmla="*/ 656443 w 658983"/>
                    <a:gd name="connsiteY1" fmla="*/ 1728 h 2063343"/>
                    <a:gd name="connsiteX2" fmla="*/ 516835 w 658983"/>
                    <a:gd name="connsiteY2" fmla="*/ 1066811 h 2063343"/>
                    <a:gd name="connsiteX3" fmla="*/ 517294 w 658983"/>
                    <a:gd name="connsiteY3" fmla="*/ 1805275 h 2063343"/>
                    <a:gd name="connsiteX4" fmla="*/ 259226 w 658983"/>
                    <a:gd name="connsiteY4" fmla="*/ 2063343 h 2063343"/>
                    <a:gd name="connsiteX5" fmla="*/ 259227 w 658983"/>
                    <a:gd name="connsiteY5" fmla="*/ 2063342 h 2063343"/>
                    <a:gd name="connsiteX6" fmla="*/ 1159 w 658983"/>
                    <a:gd name="connsiteY6" fmla="*/ 1805274 h 2063343"/>
                    <a:gd name="connsiteX7" fmla="*/ 0 w 658983"/>
                    <a:gd name="connsiteY7" fmla="*/ 1071228 h 2063343"/>
                    <a:gd name="connsiteX8" fmla="*/ 263994 w 658983"/>
                    <a:gd name="connsiteY8" fmla="*/ 6145 h 2063343"/>
                    <a:gd name="connsiteX0" fmla="*/ 263994 w 678609"/>
                    <a:gd name="connsiteY0" fmla="*/ 7785 h 2064983"/>
                    <a:gd name="connsiteX1" fmla="*/ 676321 w 678609"/>
                    <a:gd name="connsiteY1" fmla="*/ 1560 h 2064983"/>
                    <a:gd name="connsiteX2" fmla="*/ 516835 w 678609"/>
                    <a:gd name="connsiteY2" fmla="*/ 1068451 h 2064983"/>
                    <a:gd name="connsiteX3" fmla="*/ 517294 w 678609"/>
                    <a:gd name="connsiteY3" fmla="*/ 1806915 h 2064983"/>
                    <a:gd name="connsiteX4" fmla="*/ 259226 w 678609"/>
                    <a:gd name="connsiteY4" fmla="*/ 2064983 h 2064983"/>
                    <a:gd name="connsiteX5" fmla="*/ 259227 w 678609"/>
                    <a:gd name="connsiteY5" fmla="*/ 2064982 h 2064983"/>
                    <a:gd name="connsiteX6" fmla="*/ 1159 w 678609"/>
                    <a:gd name="connsiteY6" fmla="*/ 1806914 h 2064983"/>
                    <a:gd name="connsiteX7" fmla="*/ 0 w 678609"/>
                    <a:gd name="connsiteY7" fmla="*/ 1072868 h 2064983"/>
                    <a:gd name="connsiteX8" fmla="*/ 263994 w 678609"/>
                    <a:gd name="connsiteY8" fmla="*/ 7785 h 2064983"/>
                    <a:gd name="connsiteX0" fmla="*/ 263994 w 676632"/>
                    <a:gd name="connsiteY0" fmla="*/ 31105 h 2088303"/>
                    <a:gd name="connsiteX1" fmla="*/ 676321 w 676632"/>
                    <a:gd name="connsiteY1" fmla="*/ 24880 h 2088303"/>
                    <a:gd name="connsiteX2" fmla="*/ 516835 w 676632"/>
                    <a:gd name="connsiteY2" fmla="*/ 1091771 h 2088303"/>
                    <a:gd name="connsiteX3" fmla="*/ 517294 w 676632"/>
                    <a:gd name="connsiteY3" fmla="*/ 1830235 h 2088303"/>
                    <a:gd name="connsiteX4" fmla="*/ 259226 w 676632"/>
                    <a:gd name="connsiteY4" fmla="*/ 2088303 h 2088303"/>
                    <a:gd name="connsiteX5" fmla="*/ 259227 w 676632"/>
                    <a:gd name="connsiteY5" fmla="*/ 2088302 h 2088303"/>
                    <a:gd name="connsiteX6" fmla="*/ 1159 w 676632"/>
                    <a:gd name="connsiteY6" fmla="*/ 1830234 h 2088303"/>
                    <a:gd name="connsiteX7" fmla="*/ 0 w 676632"/>
                    <a:gd name="connsiteY7" fmla="*/ 1096188 h 2088303"/>
                    <a:gd name="connsiteX8" fmla="*/ 263994 w 676632"/>
                    <a:gd name="connsiteY8" fmla="*/ 31105 h 2088303"/>
                    <a:gd name="connsiteX0" fmla="*/ 263994 w 676730"/>
                    <a:gd name="connsiteY0" fmla="*/ 6225 h 2063423"/>
                    <a:gd name="connsiteX1" fmla="*/ 676321 w 676730"/>
                    <a:gd name="connsiteY1" fmla="*/ 0 h 2063423"/>
                    <a:gd name="connsiteX2" fmla="*/ 516835 w 676730"/>
                    <a:gd name="connsiteY2" fmla="*/ 1066891 h 2063423"/>
                    <a:gd name="connsiteX3" fmla="*/ 517294 w 676730"/>
                    <a:gd name="connsiteY3" fmla="*/ 1805355 h 2063423"/>
                    <a:gd name="connsiteX4" fmla="*/ 259226 w 676730"/>
                    <a:gd name="connsiteY4" fmla="*/ 2063423 h 2063423"/>
                    <a:gd name="connsiteX5" fmla="*/ 259227 w 676730"/>
                    <a:gd name="connsiteY5" fmla="*/ 2063422 h 2063423"/>
                    <a:gd name="connsiteX6" fmla="*/ 1159 w 676730"/>
                    <a:gd name="connsiteY6" fmla="*/ 1805354 h 2063423"/>
                    <a:gd name="connsiteX7" fmla="*/ 0 w 676730"/>
                    <a:gd name="connsiteY7" fmla="*/ 1071308 h 2063423"/>
                    <a:gd name="connsiteX8" fmla="*/ 263994 w 676730"/>
                    <a:gd name="connsiteY8" fmla="*/ 6225 h 2063423"/>
                    <a:gd name="connsiteX0" fmla="*/ 267608 w 681973"/>
                    <a:gd name="connsiteY0" fmla="*/ 78285 h 2142712"/>
                    <a:gd name="connsiteX1" fmla="*/ 676321 w 681973"/>
                    <a:gd name="connsiteY1" fmla="*/ 79289 h 2142712"/>
                    <a:gd name="connsiteX2" fmla="*/ 516835 w 681973"/>
                    <a:gd name="connsiteY2" fmla="*/ 1146180 h 2142712"/>
                    <a:gd name="connsiteX3" fmla="*/ 517294 w 681973"/>
                    <a:gd name="connsiteY3" fmla="*/ 1884644 h 2142712"/>
                    <a:gd name="connsiteX4" fmla="*/ 259226 w 681973"/>
                    <a:gd name="connsiteY4" fmla="*/ 2142712 h 2142712"/>
                    <a:gd name="connsiteX5" fmla="*/ 259227 w 681973"/>
                    <a:gd name="connsiteY5" fmla="*/ 2142711 h 2142712"/>
                    <a:gd name="connsiteX6" fmla="*/ 1159 w 681973"/>
                    <a:gd name="connsiteY6" fmla="*/ 1884643 h 2142712"/>
                    <a:gd name="connsiteX7" fmla="*/ 0 w 681973"/>
                    <a:gd name="connsiteY7" fmla="*/ 1150597 h 2142712"/>
                    <a:gd name="connsiteX8" fmla="*/ 267608 w 681973"/>
                    <a:gd name="connsiteY8" fmla="*/ 78285 h 2142712"/>
                    <a:gd name="connsiteX0" fmla="*/ 267608 w 730032"/>
                    <a:gd name="connsiteY0" fmla="*/ 0 h 2064427"/>
                    <a:gd name="connsiteX1" fmla="*/ 676321 w 730032"/>
                    <a:gd name="connsiteY1" fmla="*/ 1004 h 2064427"/>
                    <a:gd name="connsiteX2" fmla="*/ 516835 w 730032"/>
                    <a:gd name="connsiteY2" fmla="*/ 1067895 h 2064427"/>
                    <a:gd name="connsiteX3" fmla="*/ 517294 w 730032"/>
                    <a:gd name="connsiteY3" fmla="*/ 1806359 h 2064427"/>
                    <a:gd name="connsiteX4" fmla="*/ 259226 w 730032"/>
                    <a:gd name="connsiteY4" fmla="*/ 2064427 h 2064427"/>
                    <a:gd name="connsiteX5" fmla="*/ 259227 w 730032"/>
                    <a:gd name="connsiteY5" fmla="*/ 2064426 h 2064427"/>
                    <a:gd name="connsiteX6" fmla="*/ 1159 w 730032"/>
                    <a:gd name="connsiteY6" fmla="*/ 1806358 h 2064427"/>
                    <a:gd name="connsiteX7" fmla="*/ 0 w 730032"/>
                    <a:gd name="connsiteY7" fmla="*/ 1072312 h 2064427"/>
                    <a:gd name="connsiteX8" fmla="*/ 267608 w 730032"/>
                    <a:gd name="connsiteY8" fmla="*/ 0 h 2064427"/>
                    <a:gd name="connsiteX0" fmla="*/ 267608 w 681218"/>
                    <a:gd name="connsiteY0" fmla="*/ 0 h 2064427"/>
                    <a:gd name="connsiteX1" fmla="*/ 676321 w 681218"/>
                    <a:gd name="connsiteY1" fmla="*/ 1004 h 2064427"/>
                    <a:gd name="connsiteX2" fmla="*/ 516835 w 681218"/>
                    <a:gd name="connsiteY2" fmla="*/ 1067895 h 2064427"/>
                    <a:gd name="connsiteX3" fmla="*/ 517294 w 681218"/>
                    <a:gd name="connsiteY3" fmla="*/ 1806359 h 2064427"/>
                    <a:gd name="connsiteX4" fmla="*/ 259226 w 681218"/>
                    <a:gd name="connsiteY4" fmla="*/ 2064427 h 2064427"/>
                    <a:gd name="connsiteX5" fmla="*/ 259227 w 681218"/>
                    <a:gd name="connsiteY5" fmla="*/ 2064426 h 2064427"/>
                    <a:gd name="connsiteX6" fmla="*/ 1159 w 681218"/>
                    <a:gd name="connsiteY6" fmla="*/ 1806358 h 2064427"/>
                    <a:gd name="connsiteX7" fmla="*/ 0 w 681218"/>
                    <a:gd name="connsiteY7" fmla="*/ 1072312 h 2064427"/>
                    <a:gd name="connsiteX8" fmla="*/ 267608 w 681218"/>
                    <a:gd name="connsiteY8" fmla="*/ 0 h 2064427"/>
                    <a:gd name="connsiteX0" fmla="*/ 267608 w 788233"/>
                    <a:gd name="connsiteY0" fmla="*/ 0 h 2064427"/>
                    <a:gd name="connsiteX1" fmla="*/ 784938 w 788233"/>
                    <a:gd name="connsiteY1" fmla="*/ 6056 h 2064427"/>
                    <a:gd name="connsiteX2" fmla="*/ 516835 w 788233"/>
                    <a:gd name="connsiteY2" fmla="*/ 1067895 h 2064427"/>
                    <a:gd name="connsiteX3" fmla="*/ 517294 w 788233"/>
                    <a:gd name="connsiteY3" fmla="*/ 1806359 h 2064427"/>
                    <a:gd name="connsiteX4" fmla="*/ 259226 w 788233"/>
                    <a:gd name="connsiteY4" fmla="*/ 2064427 h 2064427"/>
                    <a:gd name="connsiteX5" fmla="*/ 259227 w 788233"/>
                    <a:gd name="connsiteY5" fmla="*/ 2064426 h 2064427"/>
                    <a:gd name="connsiteX6" fmla="*/ 1159 w 788233"/>
                    <a:gd name="connsiteY6" fmla="*/ 1806358 h 2064427"/>
                    <a:gd name="connsiteX7" fmla="*/ 0 w 788233"/>
                    <a:gd name="connsiteY7" fmla="*/ 1072312 h 2064427"/>
                    <a:gd name="connsiteX8" fmla="*/ 267608 w 788233"/>
                    <a:gd name="connsiteY8" fmla="*/ 0 h 2064427"/>
                    <a:gd name="connsiteX0" fmla="*/ 267608 w 788334"/>
                    <a:gd name="connsiteY0" fmla="*/ 0 h 2064427"/>
                    <a:gd name="connsiteX1" fmla="*/ 784938 w 788334"/>
                    <a:gd name="connsiteY1" fmla="*/ 6056 h 2064427"/>
                    <a:gd name="connsiteX2" fmla="*/ 516835 w 788334"/>
                    <a:gd name="connsiteY2" fmla="*/ 1067895 h 2064427"/>
                    <a:gd name="connsiteX3" fmla="*/ 517294 w 788334"/>
                    <a:gd name="connsiteY3" fmla="*/ 1806359 h 2064427"/>
                    <a:gd name="connsiteX4" fmla="*/ 259226 w 788334"/>
                    <a:gd name="connsiteY4" fmla="*/ 2064427 h 2064427"/>
                    <a:gd name="connsiteX5" fmla="*/ 259227 w 788334"/>
                    <a:gd name="connsiteY5" fmla="*/ 2064426 h 2064427"/>
                    <a:gd name="connsiteX6" fmla="*/ 1159 w 788334"/>
                    <a:gd name="connsiteY6" fmla="*/ 1806358 h 2064427"/>
                    <a:gd name="connsiteX7" fmla="*/ 0 w 788334"/>
                    <a:gd name="connsiteY7" fmla="*/ 1072312 h 2064427"/>
                    <a:gd name="connsiteX8" fmla="*/ 267608 w 788334"/>
                    <a:gd name="connsiteY8" fmla="*/ 0 h 2064427"/>
                    <a:gd name="connsiteX0" fmla="*/ 267608 w 788308"/>
                    <a:gd name="connsiteY0" fmla="*/ 0 h 2064427"/>
                    <a:gd name="connsiteX1" fmla="*/ 784938 w 788308"/>
                    <a:gd name="connsiteY1" fmla="*/ 6056 h 2064427"/>
                    <a:gd name="connsiteX2" fmla="*/ 516835 w 788308"/>
                    <a:gd name="connsiteY2" fmla="*/ 1067895 h 2064427"/>
                    <a:gd name="connsiteX3" fmla="*/ 517294 w 788308"/>
                    <a:gd name="connsiteY3" fmla="*/ 1806359 h 2064427"/>
                    <a:gd name="connsiteX4" fmla="*/ 259226 w 788308"/>
                    <a:gd name="connsiteY4" fmla="*/ 2064427 h 2064427"/>
                    <a:gd name="connsiteX5" fmla="*/ 259227 w 788308"/>
                    <a:gd name="connsiteY5" fmla="*/ 2064426 h 2064427"/>
                    <a:gd name="connsiteX6" fmla="*/ 1159 w 788308"/>
                    <a:gd name="connsiteY6" fmla="*/ 1806358 h 2064427"/>
                    <a:gd name="connsiteX7" fmla="*/ 0 w 788308"/>
                    <a:gd name="connsiteY7" fmla="*/ 1072312 h 2064427"/>
                    <a:gd name="connsiteX8" fmla="*/ 267608 w 788308"/>
                    <a:gd name="connsiteY8" fmla="*/ 0 h 2064427"/>
                    <a:gd name="connsiteX0" fmla="*/ 323179 w 787421"/>
                    <a:gd name="connsiteY0" fmla="*/ 72332 h 2139285"/>
                    <a:gd name="connsiteX1" fmla="*/ 784938 w 787421"/>
                    <a:gd name="connsiteY1" fmla="*/ 80914 h 2139285"/>
                    <a:gd name="connsiteX2" fmla="*/ 516835 w 787421"/>
                    <a:gd name="connsiteY2" fmla="*/ 1142753 h 2139285"/>
                    <a:gd name="connsiteX3" fmla="*/ 517294 w 787421"/>
                    <a:gd name="connsiteY3" fmla="*/ 1881217 h 2139285"/>
                    <a:gd name="connsiteX4" fmla="*/ 259226 w 787421"/>
                    <a:gd name="connsiteY4" fmla="*/ 2139285 h 2139285"/>
                    <a:gd name="connsiteX5" fmla="*/ 259227 w 787421"/>
                    <a:gd name="connsiteY5" fmla="*/ 2139284 h 2139285"/>
                    <a:gd name="connsiteX6" fmla="*/ 1159 w 787421"/>
                    <a:gd name="connsiteY6" fmla="*/ 1881216 h 2139285"/>
                    <a:gd name="connsiteX7" fmla="*/ 0 w 787421"/>
                    <a:gd name="connsiteY7" fmla="*/ 1147170 h 2139285"/>
                    <a:gd name="connsiteX8" fmla="*/ 323179 w 787421"/>
                    <a:gd name="connsiteY8" fmla="*/ 72332 h 2139285"/>
                    <a:gd name="connsiteX0" fmla="*/ 323179 w 810872"/>
                    <a:gd name="connsiteY0" fmla="*/ 0 h 2066953"/>
                    <a:gd name="connsiteX1" fmla="*/ 784938 w 810872"/>
                    <a:gd name="connsiteY1" fmla="*/ 8582 h 2066953"/>
                    <a:gd name="connsiteX2" fmla="*/ 516835 w 810872"/>
                    <a:gd name="connsiteY2" fmla="*/ 1070421 h 2066953"/>
                    <a:gd name="connsiteX3" fmla="*/ 517294 w 810872"/>
                    <a:gd name="connsiteY3" fmla="*/ 1808885 h 2066953"/>
                    <a:gd name="connsiteX4" fmla="*/ 259226 w 810872"/>
                    <a:gd name="connsiteY4" fmla="*/ 2066953 h 2066953"/>
                    <a:gd name="connsiteX5" fmla="*/ 259227 w 810872"/>
                    <a:gd name="connsiteY5" fmla="*/ 2066952 h 2066953"/>
                    <a:gd name="connsiteX6" fmla="*/ 1159 w 810872"/>
                    <a:gd name="connsiteY6" fmla="*/ 1808884 h 2066953"/>
                    <a:gd name="connsiteX7" fmla="*/ 0 w 810872"/>
                    <a:gd name="connsiteY7" fmla="*/ 1074838 h 2066953"/>
                    <a:gd name="connsiteX8" fmla="*/ 323179 w 810872"/>
                    <a:gd name="connsiteY8" fmla="*/ 0 h 2066953"/>
                    <a:gd name="connsiteX0" fmla="*/ 323179 w 797169"/>
                    <a:gd name="connsiteY0" fmla="*/ 0 h 2066953"/>
                    <a:gd name="connsiteX1" fmla="*/ 784938 w 797169"/>
                    <a:gd name="connsiteY1" fmla="*/ 8582 h 2066953"/>
                    <a:gd name="connsiteX2" fmla="*/ 516835 w 797169"/>
                    <a:gd name="connsiteY2" fmla="*/ 1070421 h 2066953"/>
                    <a:gd name="connsiteX3" fmla="*/ 517294 w 797169"/>
                    <a:gd name="connsiteY3" fmla="*/ 1808885 h 2066953"/>
                    <a:gd name="connsiteX4" fmla="*/ 259226 w 797169"/>
                    <a:gd name="connsiteY4" fmla="*/ 2066953 h 2066953"/>
                    <a:gd name="connsiteX5" fmla="*/ 259227 w 797169"/>
                    <a:gd name="connsiteY5" fmla="*/ 2066952 h 2066953"/>
                    <a:gd name="connsiteX6" fmla="*/ 1159 w 797169"/>
                    <a:gd name="connsiteY6" fmla="*/ 1808884 h 2066953"/>
                    <a:gd name="connsiteX7" fmla="*/ 0 w 797169"/>
                    <a:gd name="connsiteY7" fmla="*/ 1074838 h 2066953"/>
                    <a:gd name="connsiteX8" fmla="*/ 323179 w 797169"/>
                    <a:gd name="connsiteY8" fmla="*/ 0 h 2066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7169" h="2066953">
                      <a:moveTo>
                        <a:pt x="323179" y="0"/>
                      </a:moveTo>
                      <a:lnTo>
                        <a:pt x="784938" y="8582"/>
                      </a:lnTo>
                      <a:cubicBezTo>
                        <a:pt x="865207" y="7641"/>
                        <a:pt x="524413" y="908724"/>
                        <a:pt x="516835" y="1070421"/>
                      </a:cubicBezTo>
                      <a:cubicBezTo>
                        <a:pt x="509257" y="1232118"/>
                        <a:pt x="516055" y="1642796"/>
                        <a:pt x="517294" y="1808885"/>
                      </a:cubicBezTo>
                      <a:cubicBezTo>
                        <a:pt x="518574" y="1980429"/>
                        <a:pt x="401753" y="2066953"/>
                        <a:pt x="259226" y="2066953"/>
                      </a:cubicBezTo>
                      <a:lnTo>
                        <a:pt x="259227" y="2066952"/>
                      </a:lnTo>
                      <a:cubicBezTo>
                        <a:pt x="116700" y="2066952"/>
                        <a:pt x="1159" y="1951411"/>
                        <a:pt x="1159" y="1808884"/>
                      </a:cubicBezTo>
                      <a:cubicBezTo>
                        <a:pt x="773" y="1564202"/>
                        <a:pt x="386" y="1319520"/>
                        <a:pt x="0" y="1074838"/>
                      </a:cubicBezTo>
                      <a:cubicBezTo>
                        <a:pt x="386" y="970865"/>
                        <a:pt x="322793" y="103973"/>
                        <a:pt x="323179" y="0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Rectangle: Rounded Corners 1">
                  <a:extLst>
                    <a:ext uri="{FF2B5EF4-FFF2-40B4-BE49-F238E27FC236}">
                      <a16:creationId xmlns:a16="http://schemas.microsoft.com/office/drawing/2014/main" id="{83BC42AE-3D94-439A-AE0E-D2F6B5CC4D4E}"/>
                    </a:ext>
                  </a:extLst>
                </p:cNvPr>
                <p:cNvSpPr/>
                <p:nvPr/>
              </p:nvSpPr>
              <p:spPr>
                <a:xfrm>
                  <a:off x="1741204" y="979246"/>
                  <a:ext cx="797169" cy="2066953"/>
                </a:xfrm>
                <a:custGeom>
                  <a:avLst/>
                  <a:gdLst>
                    <a:gd name="connsiteX0" fmla="*/ 0 w 516135"/>
                    <a:gd name="connsiteY0" fmla="*/ 258068 h 1562100"/>
                    <a:gd name="connsiteX1" fmla="*/ 258068 w 516135"/>
                    <a:gd name="connsiteY1" fmla="*/ 0 h 1562100"/>
                    <a:gd name="connsiteX2" fmla="*/ 258068 w 516135"/>
                    <a:gd name="connsiteY2" fmla="*/ 0 h 1562100"/>
                    <a:gd name="connsiteX3" fmla="*/ 516136 w 516135"/>
                    <a:gd name="connsiteY3" fmla="*/ 258068 h 1562100"/>
                    <a:gd name="connsiteX4" fmla="*/ 516135 w 516135"/>
                    <a:gd name="connsiteY4" fmla="*/ 1304033 h 1562100"/>
                    <a:gd name="connsiteX5" fmla="*/ 258067 w 516135"/>
                    <a:gd name="connsiteY5" fmla="*/ 1562101 h 1562100"/>
                    <a:gd name="connsiteX6" fmla="*/ 258068 w 516135"/>
                    <a:gd name="connsiteY6" fmla="*/ 1562100 h 1562100"/>
                    <a:gd name="connsiteX7" fmla="*/ 0 w 516135"/>
                    <a:gd name="connsiteY7" fmla="*/ 1304032 h 1562100"/>
                    <a:gd name="connsiteX8" fmla="*/ 0 w 516135"/>
                    <a:gd name="connsiteY8" fmla="*/ 258068 h 1562100"/>
                    <a:gd name="connsiteX0" fmla="*/ 0 w 535099"/>
                    <a:gd name="connsiteY0" fmla="*/ 258068 h 1562101"/>
                    <a:gd name="connsiteX1" fmla="*/ 258068 w 535099"/>
                    <a:gd name="connsiteY1" fmla="*/ 0 h 1562101"/>
                    <a:gd name="connsiteX2" fmla="*/ 258068 w 535099"/>
                    <a:gd name="connsiteY2" fmla="*/ 0 h 1562101"/>
                    <a:gd name="connsiteX3" fmla="*/ 516136 w 535099"/>
                    <a:gd name="connsiteY3" fmla="*/ 258068 h 1562101"/>
                    <a:gd name="connsiteX4" fmla="*/ 515676 w 535099"/>
                    <a:gd name="connsiteY4" fmla="*/ 565569 h 1562101"/>
                    <a:gd name="connsiteX5" fmla="*/ 516135 w 535099"/>
                    <a:gd name="connsiteY5" fmla="*/ 1304033 h 1562101"/>
                    <a:gd name="connsiteX6" fmla="*/ 258067 w 535099"/>
                    <a:gd name="connsiteY6" fmla="*/ 1562101 h 1562101"/>
                    <a:gd name="connsiteX7" fmla="*/ 258068 w 535099"/>
                    <a:gd name="connsiteY7" fmla="*/ 1562100 h 1562101"/>
                    <a:gd name="connsiteX8" fmla="*/ 0 w 535099"/>
                    <a:gd name="connsiteY8" fmla="*/ 1304032 h 1562101"/>
                    <a:gd name="connsiteX9" fmla="*/ 0 w 535099"/>
                    <a:gd name="connsiteY9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517295 w 536258"/>
                    <a:gd name="connsiteY2" fmla="*/ 258068 h 1562101"/>
                    <a:gd name="connsiteX3" fmla="*/ 516835 w 536258"/>
                    <a:gd name="connsiteY3" fmla="*/ 565569 h 1562101"/>
                    <a:gd name="connsiteX4" fmla="*/ 517294 w 536258"/>
                    <a:gd name="connsiteY4" fmla="*/ 1304033 h 1562101"/>
                    <a:gd name="connsiteX5" fmla="*/ 259226 w 536258"/>
                    <a:gd name="connsiteY5" fmla="*/ 1562101 h 1562101"/>
                    <a:gd name="connsiteX6" fmla="*/ 259227 w 536258"/>
                    <a:gd name="connsiteY6" fmla="*/ 1562100 h 1562101"/>
                    <a:gd name="connsiteX7" fmla="*/ 1159 w 536258"/>
                    <a:gd name="connsiteY7" fmla="*/ 1304032 h 1562101"/>
                    <a:gd name="connsiteX8" fmla="*/ 0 w 536258"/>
                    <a:gd name="connsiteY8" fmla="*/ 569986 h 1562101"/>
                    <a:gd name="connsiteX9" fmla="*/ 1159 w 536258"/>
                    <a:gd name="connsiteY9" fmla="*/ 258068 h 1562101"/>
                    <a:gd name="connsiteX0" fmla="*/ 1159 w 555374"/>
                    <a:gd name="connsiteY0" fmla="*/ 38714 h 1342747"/>
                    <a:gd name="connsiteX1" fmla="*/ 517295 w 555374"/>
                    <a:gd name="connsiteY1" fmla="*/ 38714 h 1342747"/>
                    <a:gd name="connsiteX2" fmla="*/ 516835 w 555374"/>
                    <a:gd name="connsiteY2" fmla="*/ 346215 h 1342747"/>
                    <a:gd name="connsiteX3" fmla="*/ 517294 w 555374"/>
                    <a:gd name="connsiteY3" fmla="*/ 1084679 h 1342747"/>
                    <a:gd name="connsiteX4" fmla="*/ 259226 w 555374"/>
                    <a:gd name="connsiteY4" fmla="*/ 1342747 h 1342747"/>
                    <a:gd name="connsiteX5" fmla="*/ 259227 w 555374"/>
                    <a:gd name="connsiteY5" fmla="*/ 1342746 h 1342747"/>
                    <a:gd name="connsiteX6" fmla="*/ 1159 w 555374"/>
                    <a:gd name="connsiteY6" fmla="*/ 1084678 h 1342747"/>
                    <a:gd name="connsiteX7" fmla="*/ 0 w 555374"/>
                    <a:gd name="connsiteY7" fmla="*/ 350632 h 1342747"/>
                    <a:gd name="connsiteX8" fmla="*/ 1159 w 555374"/>
                    <a:gd name="connsiteY8" fmla="*/ 38714 h 1342747"/>
                    <a:gd name="connsiteX0" fmla="*/ 263994 w 535905"/>
                    <a:gd name="connsiteY0" fmla="*/ 3045 h 2060243"/>
                    <a:gd name="connsiteX1" fmla="*/ 517295 w 535905"/>
                    <a:gd name="connsiteY1" fmla="*/ 756210 h 2060243"/>
                    <a:gd name="connsiteX2" fmla="*/ 516835 w 535905"/>
                    <a:gd name="connsiteY2" fmla="*/ 1063711 h 2060243"/>
                    <a:gd name="connsiteX3" fmla="*/ 517294 w 535905"/>
                    <a:gd name="connsiteY3" fmla="*/ 1802175 h 2060243"/>
                    <a:gd name="connsiteX4" fmla="*/ 259226 w 535905"/>
                    <a:gd name="connsiteY4" fmla="*/ 2060243 h 2060243"/>
                    <a:gd name="connsiteX5" fmla="*/ 259227 w 535905"/>
                    <a:gd name="connsiteY5" fmla="*/ 2060242 h 2060243"/>
                    <a:gd name="connsiteX6" fmla="*/ 1159 w 535905"/>
                    <a:gd name="connsiteY6" fmla="*/ 1802174 h 2060243"/>
                    <a:gd name="connsiteX7" fmla="*/ 0 w 535905"/>
                    <a:gd name="connsiteY7" fmla="*/ 1068128 h 2060243"/>
                    <a:gd name="connsiteX8" fmla="*/ 263994 w 535905"/>
                    <a:gd name="connsiteY8" fmla="*/ 3045 h 2060243"/>
                    <a:gd name="connsiteX0" fmla="*/ 263994 w 664925"/>
                    <a:gd name="connsiteY0" fmla="*/ 87056 h 2144254"/>
                    <a:gd name="connsiteX1" fmla="*/ 658652 w 664925"/>
                    <a:gd name="connsiteY1" fmla="*/ 93682 h 2144254"/>
                    <a:gd name="connsiteX2" fmla="*/ 516835 w 664925"/>
                    <a:gd name="connsiteY2" fmla="*/ 1147722 h 2144254"/>
                    <a:gd name="connsiteX3" fmla="*/ 517294 w 664925"/>
                    <a:gd name="connsiteY3" fmla="*/ 1886186 h 2144254"/>
                    <a:gd name="connsiteX4" fmla="*/ 259226 w 664925"/>
                    <a:gd name="connsiteY4" fmla="*/ 2144254 h 2144254"/>
                    <a:gd name="connsiteX5" fmla="*/ 259227 w 664925"/>
                    <a:gd name="connsiteY5" fmla="*/ 2144253 h 2144254"/>
                    <a:gd name="connsiteX6" fmla="*/ 1159 w 664925"/>
                    <a:gd name="connsiteY6" fmla="*/ 1886185 h 2144254"/>
                    <a:gd name="connsiteX7" fmla="*/ 0 w 664925"/>
                    <a:gd name="connsiteY7" fmla="*/ 1152139 h 2144254"/>
                    <a:gd name="connsiteX8" fmla="*/ 263994 w 664925"/>
                    <a:gd name="connsiteY8" fmla="*/ 87056 h 2144254"/>
                    <a:gd name="connsiteX0" fmla="*/ 263994 w 710801"/>
                    <a:gd name="connsiteY0" fmla="*/ 28420 h 2085618"/>
                    <a:gd name="connsiteX1" fmla="*/ 658652 w 710801"/>
                    <a:gd name="connsiteY1" fmla="*/ 35046 h 2085618"/>
                    <a:gd name="connsiteX2" fmla="*/ 516835 w 710801"/>
                    <a:gd name="connsiteY2" fmla="*/ 1089086 h 2085618"/>
                    <a:gd name="connsiteX3" fmla="*/ 517294 w 710801"/>
                    <a:gd name="connsiteY3" fmla="*/ 1827550 h 2085618"/>
                    <a:gd name="connsiteX4" fmla="*/ 259226 w 710801"/>
                    <a:gd name="connsiteY4" fmla="*/ 2085618 h 2085618"/>
                    <a:gd name="connsiteX5" fmla="*/ 259227 w 710801"/>
                    <a:gd name="connsiteY5" fmla="*/ 2085617 h 2085618"/>
                    <a:gd name="connsiteX6" fmla="*/ 1159 w 710801"/>
                    <a:gd name="connsiteY6" fmla="*/ 1827549 h 2085618"/>
                    <a:gd name="connsiteX7" fmla="*/ 0 w 710801"/>
                    <a:gd name="connsiteY7" fmla="*/ 1093503 h 2085618"/>
                    <a:gd name="connsiteX8" fmla="*/ 263994 w 710801"/>
                    <a:gd name="connsiteY8" fmla="*/ 28420 h 2085618"/>
                    <a:gd name="connsiteX0" fmla="*/ 263994 w 710801"/>
                    <a:gd name="connsiteY0" fmla="*/ 7864 h 2065062"/>
                    <a:gd name="connsiteX1" fmla="*/ 658652 w 710801"/>
                    <a:gd name="connsiteY1" fmla="*/ 14490 h 2065062"/>
                    <a:gd name="connsiteX2" fmla="*/ 516835 w 710801"/>
                    <a:gd name="connsiteY2" fmla="*/ 1068530 h 2065062"/>
                    <a:gd name="connsiteX3" fmla="*/ 517294 w 710801"/>
                    <a:gd name="connsiteY3" fmla="*/ 1806994 h 2065062"/>
                    <a:gd name="connsiteX4" fmla="*/ 259226 w 710801"/>
                    <a:gd name="connsiteY4" fmla="*/ 2065062 h 2065062"/>
                    <a:gd name="connsiteX5" fmla="*/ 259227 w 710801"/>
                    <a:gd name="connsiteY5" fmla="*/ 2065061 h 2065062"/>
                    <a:gd name="connsiteX6" fmla="*/ 1159 w 710801"/>
                    <a:gd name="connsiteY6" fmla="*/ 1806993 h 2065062"/>
                    <a:gd name="connsiteX7" fmla="*/ 0 w 710801"/>
                    <a:gd name="connsiteY7" fmla="*/ 1072947 h 2065062"/>
                    <a:gd name="connsiteX8" fmla="*/ 263994 w 710801"/>
                    <a:gd name="connsiteY8" fmla="*/ 7864 h 2065062"/>
                    <a:gd name="connsiteX0" fmla="*/ 263994 w 713316"/>
                    <a:gd name="connsiteY0" fmla="*/ 0 h 2057198"/>
                    <a:gd name="connsiteX1" fmla="*/ 658652 w 713316"/>
                    <a:gd name="connsiteY1" fmla="*/ 6626 h 2057198"/>
                    <a:gd name="connsiteX2" fmla="*/ 516835 w 713316"/>
                    <a:gd name="connsiteY2" fmla="*/ 1060666 h 2057198"/>
                    <a:gd name="connsiteX3" fmla="*/ 517294 w 713316"/>
                    <a:gd name="connsiteY3" fmla="*/ 1799130 h 2057198"/>
                    <a:gd name="connsiteX4" fmla="*/ 259226 w 713316"/>
                    <a:gd name="connsiteY4" fmla="*/ 2057198 h 2057198"/>
                    <a:gd name="connsiteX5" fmla="*/ 259227 w 713316"/>
                    <a:gd name="connsiteY5" fmla="*/ 2057197 h 2057198"/>
                    <a:gd name="connsiteX6" fmla="*/ 1159 w 713316"/>
                    <a:gd name="connsiteY6" fmla="*/ 1799129 h 2057198"/>
                    <a:gd name="connsiteX7" fmla="*/ 0 w 713316"/>
                    <a:gd name="connsiteY7" fmla="*/ 1065083 h 2057198"/>
                    <a:gd name="connsiteX8" fmla="*/ 263994 w 713316"/>
                    <a:gd name="connsiteY8" fmla="*/ 0 h 2057198"/>
                    <a:gd name="connsiteX0" fmla="*/ 263994 w 663537"/>
                    <a:gd name="connsiteY0" fmla="*/ 33591 h 2090789"/>
                    <a:gd name="connsiteX1" fmla="*/ 658652 w 663537"/>
                    <a:gd name="connsiteY1" fmla="*/ 40217 h 2090789"/>
                    <a:gd name="connsiteX2" fmla="*/ 516835 w 663537"/>
                    <a:gd name="connsiteY2" fmla="*/ 1094257 h 2090789"/>
                    <a:gd name="connsiteX3" fmla="*/ 517294 w 663537"/>
                    <a:gd name="connsiteY3" fmla="*/ 1832721 h 2090789"/>
                    <a:gd name="connsiteX4" fmla="*/ 259226 w 663537"/>
                    <a:gd name="connsiteY4" fmla="*/ 2090789 h 2090789"/>
                    <a:gd name="connsiteX5" fmla="*/ 259227 w 663537"/>
                    <a:gd name="connsiteY5" fmla="*/ 2090788 h 2090789"/>
                    <a:gd name="connsiteX6" fmla="*/ 1159 w 663537"/>
                    <a:gd name="connsiteY6" fmla="*/ 1832720 h 2090789"/>
                    <a:gd name="connsiteX7" fmla="*/ 0 w 663537"/>
                    <a:gd name="connsiteY7" fmla="*/ 1098674 h 2090789"/>
                    <a:gd name="connsiteX8" fmla="*/ 263994 w 663537"/>
                    <a:gd name="connsiteY8" fmla="*/ 33591 h 2090789"/>
                    <a:gd name="connsiteX0" fmla="*/ 263994 w 666512"/>
                    <a:gd name="connsiteY0" fmla="*/ 0 h 2057198"/>
                    <a:gd name="connsiteX1" fmla="*/ 658652 w 666512"/>
                    <a:gd name="connsiteY1" fmla="*/ 6626 h 2057198"/>
                    <a:gd name="connsiteX2" fmla="*/ 516835 w 666512"/>
                    <a:gd name="connsiteY2" fmla="*/ 1060666 h 2057198"/>
                    <a:gd name="connsiteX3" fmla="*/ 517294 w 666512"/>
                    <a:gd name="connsiteY3" fmla="*/ 1799130 h 2057198"/>
                    <a:gd name="connsiteX4" fmla="*/ 259226 w 666512"/>
                    <a:gd name="connsiteY4" fmla="*/ 2057198 h 2057198"/>
                    <a:gd name="connsiteX5" fmla="*/ 259227 w 666512"/>
                    <a:gd name="connsiteY5" fmla="*/ 2057197 h 2057198"/>
                    <a:gd name="connsiteX6" fmla="*/ 1159 w 666512"/>
                    <a:gd name="connsiteY6" fmla="*/ 1799129 h 2057198"/>
                    <a:gd name="connsiteX7" fmla="*/ 0 w 666512"/>
                    <a:gd name="connsiteY7" fmla="*/ 1065083 h 2057198"/>
                    <a:gd name="connsiteX8" fmla="*/ 263994 w 666512"/>
                    <a:gd name="connsiteY8" fmla="*/ 0 h 2057198"/>
                    <a:gd name="connsiteX0" fmla="*/ 263994 w 661028"/>
                    <a:gd name="connsiteY0" fmla="*/ 9281 h 2066479"/>
                    <a:gd name="connsiteX1" fmla="*/ 658652 w 661028"/>
                    <a:gd name="connsiteY1" fmla="*/ 15907 h 2066479"/>
                    <a:gd name="connsiteX2" fmla="*/ 516835 w 661028"/>
                    <a:gd name="connsiteY2" fmla="*/ 1069947 h 2066479"/>
                    <a:gd name="connsiteX3" fmla="*/ 517294 w 661028"/>
                    <a:gd name="connsiteY3" fmla="*/ 1808411 h 2066479"/>
                    <a:gd name="connsiteX4" fmla="*/ 259226 w 661028"/>
                    <a:gd name="connsiteY4" fmla="*/ 2066479 h 2066479"/>
                    <a:gd name="connsiteX5" fmla="*/ 259227 w 661028"/>
                    <a:gd name="connsiteY5" fmla="*/ 2066478 h 2066479"/>
                    <a:gd name="connsiteX6" fmla="*/ 1159 w 661028"/>
                    <a:gd name="connsiteY6" fmla="*/ 1808410 h 2066479"/>
                    <a:gd name="connsiteX7" fmla="*/ 0 w 661028"/>
                    <a:gd name="connsiteY7" fmla="*/ 1074364 h 2066479"/>
                    <a:gd name="connsiteX8" fmla="*/ 263994 w 661028"/>
                    <a:gd name="connsiteY8" fmla="*/ 9281 h 2066479"/>
                    <a:gd name="connsiteX0" fmla="*/ 263994 w 661136"/>
                    <a:gd name="connsiteY0" fmla="*/ 1620 h 2058818"/>
                    <a:gd name="connsiteX1" fmla="*/ 658652 w 661136"/>
                    <a:gd name="connsiteY1" fmla="*/ 8246 h 2058818"/>
                    <a:gd name="connsiteX2" fmla="*/ 516835 w 661136"/>
                    <a:gd name="connsiteY2" fmla="*/ 1062286 h 2058818"/>
                    <a:gd name="connsiteX3" fmla="*/ 517294 w 661136"/>
                    <a:gd name="connsiteY3" fmla="*/ 1800750 h 2058818"/>
                    <a:gd name="connsiteX4" fmla="*/ 259226 w 661136"/>
                    <a:gd name="connsiteY4" fmla="*/ 2058818 h 2058818"/>
                    <a:gd name="connsiteX5" fmla="*/ 259227 w 661136"/>
                    <a:gd name="connsiteY5" fmla="*/ 2058817 h 2058818"/>
                    <a:gd name="connsiteX6" fmla="*/ 1159 w 661136"/>
                    <a:gd name="connsiteY6" fmla="*/ 1800749 h 2058818"/>
                    <a:gd name="connsiteX7" fmla="*/ 0 w 661136"/>
                    <a:gd name="connsiteY7" fmla="*/ 1066703 h 2058818"/>
                    <a:gd name="connsiteX8" fmla="*/ 263994 w 661136"/>
                    <a:gd name="connsiteY8" fmla="*/ 1620 h 2058818"/>
                    <a:gd name="connsiteX0" fmla="*/ 263994 w 658957"/>
                    <a:gd name="connsiteY0" fmla="*/ 9787 h 2066985"/>
                    <a:gd name="connsiteX1" fmla="*/ 656443 w 658957"/>
                    <a:gd name="connsiteY1" fmla="*/ 5370 h 2066985"/>
                    <a:gd name="connsiteX2" fmla="*/ 516835 w 658957"/>
                    <a:gd name="connsiteY2" fmla="*/ 1070453 h 2066985"/>
                    <a:gd name="connsiteX3" fmla="*/ 517294 w 658957"/>
                    <a:gd name="connsiteY3" fmla="*/ 1808917 h 2066985"/>
                    <a:gd name="connsiteX4" fmla="*/ 259226 w 658957"/>
                    <a:gd name="connsiteY4" fmla="*/ 2066985 h 2066985"/>
                    <a:gd name="connsiteX5" fmla="*/ 259227 w 658957"/>
                    <a:gd name="connsiteY5" fmla="*/ 2066984 h 2066985"/>
                    <a:gd name="connsiteX6" fmla="*/ 1159 w 658957"/>
                    <a:gd name="connsiteY6" fmla="*/ 1808916 h 2066985"/>
                    <a:gd name="connsiteX7" fmla="*/ 0 w 658957"/>
                    <a:gd name="connsiteY7" fmla="*/ 1074870 h 2066985"/>
                    <a:gd name="connsiteX8" fmla="*/ 263994 w 658957"/>
                    <a:gd name="connsiteY8" fmla="*/ 9787 h 2066985"/>
                    <a:gd name="connsiteX0" fmla="*/ 263994 w 658983"/>
                    <a:gd name="connsiteY0" fmla="*/ 6145 h 2063343"/>
                    <a:gd name="connsiteX1" fmla="*/ 656443 w 658983"/>
                    <a:gd name="connsiteY1" fmla="*/ 1728 h 2063343"/>
                    <a:gd name="connsiteX2" fmla="*/ 516835 w 658983"/>
                    <a:gd name="connsiteY2" fmla="*/ 1066811 h 2063343"/>
                    <a:gd name="connsiteX3" fmla="*/ 517294 w 658983"/>
                    <a:gd name="connsiteY3" fmla="*/ 1805275 h 2063343"/>
                    <a:gd name="connsiteX4" fmla="*/ 259226 w 658983"/>
                    <a:gd name="connsiteY4" fmla="*/ 2063343 h 2063343"/>
                    <a:gd name="connsiteX5" fmla="*/ 259227 w 658983"/>
                    <a:gd name="connsiteY5" fmla="*/ 2063342 h 2063343"/>
                    <a:gd name="connsiteX6" fmla="*/ 1159 w 658983"/>
                    <a:gd name="connsiteY6" fmla="*/ 1805274 h 2063343"/>
                    <a:gd name="connsiteX7" fmla="*/ 0 w 658983"/>
                    <a:gd name="connsiteY7" fmla="*/ 1071228 h 2063343"/>
                    <a:gd name="connsiteX8" fmla="*/ 263994 w 658983"/>
                    <a:gd name="connsiteY8" fmla="*/ 6145 h 2063343"/>
                    <a:gd name="connsiteX0" fmla="*/ 263994 w 678609"/>
                    <a:gd name="connsiteY0" fmla="*/ 7785 h 2064983"/>
                    <a:gd name="connsiteX1" fmla="*/ 676321 w 678609"/>
                    <a:gd name="connsiteY1" fmla="*/ 1560 h 2064983"/>
                    <a:gd name="connsiteX2" fmla="*/ 516835 w 678609"/>
                    <a:gd name="connsiteY2" fmla="*/ 1068451 h 2064983"/>
                    <a:gd name="connsiteX3" fmla="*/ 517294 w 678609"/>
                    <a:gd name="connsiteY3" fmla="*/ 1806915 h 2064983"/>
                    <a:gd name="connsiteX4" fmla="*/ 259226 w 678609"/>
                    <a:gd name="connsiteY4" fmla="*/ 2064983 h 2064983"/>
                    <a:gd name="connsiteX5" fmla="*/ 259227 w 678609"/>
                    <a:gd name="connsiteY5" fmla="*/ 2064982 h 2064983"/>
                    <a:gd name="connsiteX6" fmla="*/ 1159 w 678609"/>
                    <a:gd name="connsiteY6" fmla="*/ 1806914 h 2064983"/>
                    <a:gd name="connsiteX7" fmla="*/ 0 w 678609"/>
                    <a:gd name="connsiteY7" fmla="*/ 1072868 h 2064983"/>
                    <a:gd name="connsiteX8" fmla="*/ 263994 w 678609"/>
                    <a:gd name="connsiteY8" fmla="*/ 7785 h 2064983"/>
                    <a:gd name="connsiteX0" fmla="*/ 263994 w 676632"/>
                    <a:gd name="connsiteY0" fmla="*/ 31105 h 2088303"/>
                    <a:gd name="connsiteX1" fmla="*/ 676321 w 676632"/>
                    <a:gd name="connsiteY1" fmla="*/ 24880 h 2088303"/>
                    <a:gd name="connsiteX2" fmla="*/ 516835 w 676632"/>
                    <a:gd name="connsiteY2" fmla="*/ 1091771 h 2088303"/>
                    <a:gd name="connsiteX3" fmla="*/ 517294 w 676632"/>
                    <a:gd name="connsiteY3" fmla="*/ 1830235 h 2088303"/>
                    <a:gd name="connsiteX4" fmla="*/ 259226 w 676632"/>
                    <a:gd name="connsiteY4" fmla="*/ 2088303 h 2088303"/>
                    <a:gd name="connsiteX5" fmla="*/ 259227 w 676632"/>
                    <a:gd name="connsiteY5" fmla="*/ 2088302 h 2088303"/>
                    <a:gd name="connsiteX6" fmla="*/ 1159 w 676632"/>
                    <a:gd name="connsiteY6" fmla="*/ 1830234 h 2088303"/>
                    <a:gd name="connsiteX7" fmla="*/ 0 w 676632"/>
                    <a:gd name="connsiteY7" fmla="*/ 1096188 h 2088303"/>
                    <a:gd name="connsiteX8" fmla="*/ 263994 w 676632"/>
                    <a:gd name="connsiteY8" fmla="*/ 31105 h 2088303"/>
                    <a:gd name="connsiteX0" fmla="*/ 263994 w 676730"/>
                    <a:gd name="connsiteY0" fmla="*/ 6225 h 2063423"/>
                    <a:gd name="connsiteX1" fmla="*/ 676321 w 676730"/>
                    <a:gd name="connsiteY1" fmla="*/ 0 h 2063423"/>
                    <a:gd name="connsiteX2" fmla="*/ 516835 w 676730"/>
                    <a:gd name="connsiteY2" fmla="*/ 1066891 h 2063423"/>
                    <a:gd name="connsiteX3" fmla="*/ 517294 w 676730"/>
                    <a:gd name="connsiteY3" fmla="*/ 1805355 h 2063423"/>
                    <a:gd name="connsiteX4" fmla="*/ 259226 w 676730"/>
                    <a:gd name="connsiteY4" fmla="*/ 2063423 h 2063423"/>
                    <a:gd name="connsiteX5" fmla="*/ 259227 w 676730"/>
                    <a:gd name="connsiteY5" fmla="*/ 2063422 h 2063423"/>
                    <a:gd name="connsiteX6" fmla="*/ 1159 w 676730"/>
                    <a:gd name="connsiteY6" fmla="*/ 1805354 h 2063423"/>
                    <a:gd name="connsiteX7" fmla="*/ 0 w 676730"/>
                    <a:gd name="connsiteY7" fmla="*/ 1071308 h 2063423"/>
                    <a:gd name="connsiteX8" fmla="*/ 263994 w 676730"/>
                    <a:gd name="connsiteY8" fmla="*/ 6225 h 2063423"/>
                    <a:gd name="connsiteX0" fmla="*/ 267608 w 681973"/>
                    <a:gd name="connsiteY0" fmla="*/ 78285 h 2142712"/>
                    <a:gd name="connsiteX1" fmla="*/ 676321 w 681973"/>
                    <a:gd name="connsiteY1" fmla="*/ 79289 h 2142712"/>
                    <a:gd name="connsiteX2" fmla="*/ 516835 w 681973"/>
                    <a:gd name="connsiteY2" fmla="*/ 1146180 h 2142712"/>
                    <a:gd name="connsiteX3" fmla="*/ 517294 w 681973"/>
                    <a:gd name="connsiteY3" fmla="*/ 1884644 h 2142712"/>
                    <a:gd name="connsiteX4" fmla="*/ 259226 w 681973"/>
                    <a:gd name="connsiteY4" fmla="*/ 2142712 h 2142712"/>
                    <a:gd name="connsiteX5" fmla="*/ 259227 w 681973"/>
                    <a:gd name="connsiteY5" fmla="*/ 2142711 h 2142712"/>
                    <a:gd name="connsiteX6" fmla="*/ 1159 w 681973"/>
                    <a:gd name="connsiteY6" fmla="*/ 1884643 h 2142712"/>
                    <a:gd name="connsiteX7" fmla="*/ 0 w 681973"/>
                    <a:gd name="connsiteY7" fmla="*/ 1150597 h 2142712"/>
                    <a:gd name="connsiteX8" fmla="*/ 267608 w 681973"/>
                    <a:gd name="connsiteY8" fmla="*/ 78285 h 2142712"/>
                    <a:gd name="connsiteX0" fmla="*/ 267608 w 730032"/>
                    <a:gd name="connsiteY0" fmla="*/ 0 h 2064427"/>
                    <a:gd name="connsiteX1" fmla="*/ 676321 w 730032"/>
                    <a:gd name="connsiteY1" fmla="*/ 1004 h 2064427"/>
                    <a:gd name="connsiteX2" fmla="*/ 516835 w 730032"/>
                    <a:gd name="connsiteY2" fmla="*/ 1067895 h 2064427"/>
                    <a:gd name="connsiteX3" fmla="*/ 517294 w 730032"/>
                    <a:gd name="connsiteY3" fmla="*/ 1806359 h 2064427"/>
                    <a:gd name="connsiteX4" fmla="*/ 259226 w 730032"/>
                    <a:gd name="connsiteY4" fmla="*/ 2064427 h 2064427"/>
                    <a:gd name="connsiteX5" fmla="*/ 259227 w 730032"/>
                    <a:gd name="connsiteY5" fmla="*/ 2064426 h 2064427"/>
                    <a:gd name="connsiteX6" fmla="*/ 1159 w 730032"/>
                    <a:gd name="connsiteY6" fmla="*/ 1806358 h 2064427"/>
                    <a:gd name="connsiteX7" fmla="*/ 0 w 730032"/>
                    <a:gd name="connsiteY7" fmla="*/ 1072312 h 2064427"/>
                    <a:gd name="connsiteX8" fmla="*/ 267608 w 730032"/>
                    <a:gd name="connsiteY8" fmla="*/ 0 h 2064427"/>
                    <a:gd name="connsiteX0" fmla="*/ 267608 w 681218"/>
                    <a:gd name="connsiteY0" fmla="*/ 0 h 2064427"/>
                    <a:gd name="connsiteX1" fmla="*/ 676321 w 681218"/>
                    <a:gd name="connsiteY1" fmla="*/ 1004 h 2064427"/>
                    <a:gd name="connsiteX2" fmla="*/ 516835 w 681218"/>
                    <a:gd name="connsiteY2" fmla="*/ 1067895 h 2064427"/>
                    <a:gd name="connsiteX3" fmla="*/ 517294 w 681218"/>
                    <a:gd name="connsiteY3" fmla="*/ 1806359 h 2064427"/>
                    <a:gd name="connsiteX4" fmla="*/ 259226 w 681218"/>
                    <a:gd name="connsiteY4" fmla="*/ 2064427 h 2064427"/>
                    <a:gd name="connsiteX5" fmla="*/ 259227 w 681218"/>
                    <a:gd name="connsiteY5" fmla="*/ 2064426 h 2064427"/>
                    <a:gd name="connsiteX6" fmla="*/ 1159 w 681218"/>
                    <a:gd name="connsiteY6" fmla="*/ 1806358 h 2064427"/>
                    <a:gd name="connsiteX7" fmla="*/ 0 w 681218"/>
                    <a:gd name="connsiteY7" fmla="*/ 1072312 h 2064427"/>
                    <a:gd name="connsiteX8" fmla="*/ 267608 w 681218"/>
                    <a:gd name="connsiteY8" fmla="*/ 0 h 2064427"/>
                    <a:gd name="connsiteX0" fmla="*/ 267608 w 788233"/>
                    <a:gd name="connsiteY0" fmla="*/ 0 h 2064427"/>
                    <a:gd name="connsiteX1" fmla="*/ 784938 w 788233"/>
                    <a:gd name="connsiteY1" fmla="*/ 6056 h 2064427"/>
                    <a:gd name="connsiteX2" fmla="*/ 516835 w 788233"/>
                    <a:gd name="connsiteY2" fmla="*/ 1067895 h 2064427"/>
                    <a:gd name="connsiteX3" fmla="*/ 517294 w 788233"/>
                    <a:gd name="connsiteY3" fmla="*/ 1806359 h 2064427"/>
                    <a:gd name="connsiteX4" fmla="*/ 259226 w 788233"/>
                    <a:gd name="connsiteY4" fmla="*/ 2064427 h 2064427"/>
                    <a:gd name="connsiteX5" fmla="*/ 259227 w 788233"/>
                    <a:gd name="connsiteY5" fmla="*/ 2064426 h 2064427"/>
                    <a:gd name="connsiteX6" fmla="*/ 1159 w 788233"/>
                    <a:gd name="connsiteY6" fmla="*/ 1806358 h 2064427"/>
                    <a:gd name="connsiteX7" fmla="*/ 0 w 788233"/>
                    <a:gd name="connsiteY7" fmla="*/ 1072312 h 2064427"/>
                    <a:gd name="connsiteX8" fmla="*/ 267608 w 788233"/>
                    <a:gd name="connsiteY8" fmla="*/ 0 h 2064427"/>
                    <a:gd name="connsiteX0" fmla="*/ 267608 w 788334"/>
                    <a:gd name="connsiteY0" fmla="*/ 0 h 2064427"/>
                    <a:gd name="connsiteX1" fmla="*/ 784938 w 788334"/>
                    <a:gd name="connsiteY1" fmla="*/ 6056 h 2064427"/>
                    <a:gd name="connsiteX2" fmla="*/ 516835 w 788334"/>
                    <a:gd name="connsiteY2" fmla="*/ 1067895 h 2064427"/>
                    <a:gd name="connsiteX3" fmla="*/ 517294 w 788334"/>
                    <a:gd name="connsiteY3" fmla="*/ 1806359 h 2064427"/>
                    <a:gd name="connsiteX4" fmla="*/ 259226 w 788334"/>
                    <a:gd name="connsiteY4" fmla="*/ 2064427 h 2064427"/>
                    <a:gd name="connsiteX5" fmla="*/ 259227 w 788334"/>
                    <a:gd name="connsiteY5" fmla="*/ 2064426 h 2064427"/>
                    <a:gd name="connsiteX6" fmla="*/ 1159 w 788334"/>
                    <a:gd name="connsiteY6" fmla="*/ 1806358 h 2064427"/>
                    <a:gd name="connsiteX7" fmla="*/ 0 w 788334"/>
                    <a:gd name="connsiteY7" fmla="*/ 1072312 h 2064427"/>
                    <a:gd name="connsiteX8" fmla="*/ 267608 w 788334"/>
                    <a:gd name="connsiteY8" fmla="*/ 0 h 2064427"/>
                    <a:gd name="connsiteX0" fmla="*/ 267608 w 788308"/>
                    <a:gd name="connsiteY0" fmla="*/ 0 h 2064427"/>
                    <a:gd name="connsiteX1" fmla="*/ 784938 w 788308"/>
                    <a:gd name="connsiteY1" fmla="*/ 6056 h 2064427"/>
                    <a:gd name="connsiteX2" fmla="*/ 516835 w 788308"/>
                    <a:gd name="connsiteY2" fmla="*/ 1067895 h 2064427"/>
                    <a:gd name="connsiteX3" fmla="*/ 517294 w 788308"/>
                    <a:gd name="connsiteY3" fmla="*/ 1806359 h 2064427"/>
                    <a:gd name="connsiteX4" fmla="*/ 259226 w 788308"/>
                    <a:gd name="connsiteY4" fmla="*/ 2064427 h 2064427"/>
                    <a:gd name="connsiteX5" fmla="*/ 259227 w 788308"/>
                    <a:gd name="connsiteY5" fmla="*/ 2064426 h 2064427"/>
                    <a:gd name="connsiteX6" fmla="*/ 1159 w 788308"/>
                    <a:gd name="connsiteY6" fmla="*/ 1806358 h 2064427"/>
                    <a:gd name="connsiteX7" fmla="*/ 0 w 788308"/>
                    <a:gd name="connsiteY7" fmla="*/ 1072312 h 2064427"/>
                    <a:gd name="connsiteX8" fmla="*/ 267608 w 788308"/>
                    <a:gd name="connsiteY8" fmla="*/ 0 h 2064427"/>
                    <a:gd name="connsiteX0" fmla="*/ 323179 w 787421"/>
                    <a:gd name="connsiteY0" fmla="*/ 72332 h 2139285"/>
                    <a:gd name="connsiteX1" fmla="*/ 784938 w 787421"/>
                    <a:gd name="connsiteY1" fmla="*/ 80914 h 2139285"/>
                    <a:gd name="connsiteX2" fmla="*/ 516835 w 787421"/>
                    <a:gd name="connsiteY2" fmla="*/ 1142753 h 2139285"/>
                    <a:gd name="connsiteX3" fmla="*/ 517294 w 787421"/>
                    <a:gd name="connsiteY3" fmla="*/ 1881217 h 2139285"/>
                    <a:gd name="connsiteX4" fmla="*/ 259226 w 787421"/>
                    <a:gd name="connsiteY4" fmla="*/ 2139285 h 2139285"/>
                    <a:gd name="connsiteX5" fmla="*/ 259227 w 787421"/>
                    <a:gd name="connsiteY5" fmla="*/ 2139284 h 2139285"/>
                    <a:gd name="connsiteX6" fmla="*/ 1159 w 787421"/>
                    <a:gd name="connsiteY6" fmla="*/ 1881216 h 2139285"/>
                    <a:gd name="connsiteX7" fmla="*/ 0 w 787421"/>
                    <a:gd name="connsiteY7" fmla="*/ 1147170 h 2139285"/>
                    <a:gd name="connsiteX8" fmla="*/ 323179 w 787421"/>
                    <a:gd name="connsiteY8" fmla="*/ 72332 h 2139285"/>
                    <a:gd name="connsiteX0" fmla="*/ 323179 w 810872"/>
                    <a:gd name="connsiteY0" fmla="*/ 0 h 2066953"/>
                    <a:gd name="connsiteX1" fmla="*/ 784938 w 810872"/>
                    <a:gd name="connsiteY1" fmla="*/ 8582 h 2066953"/>
                    <a:gd name="connsiteX2" fmla="*/ 516835 w 810872"/>
                    <a:gd name="connsiteY2" fmla="*/ 1070421 h 2066953"/>
                    <a:gd name="connsiteX3" fmla="*/ 517294 w 810872"/>
                    <a:gd name="connsiteY3" fmla="*/ 1808885 h 2066953"/>
                    <a:gd name="connsiteX4" fmla="*/ 259226 w 810872"/>
                    <a:gd name="connsiteY4" fmla="*/ 2066953 h 2066953"/>
                    <a:gd name="connsiteX5" fmla="*/ 259227 w 810872"/>
                    <a:gd name="connsiteY5" fmla="*/ 2066952 h 2066953"/>
                    <a:gd name="connsiteX6" fmla="*/ 1159 w 810872"/>
                    <a:gd name="connsiteY6" fmla="*/ 1808884 h 2066953"/>
                    <a:gd name="connsiteX7" fmla="*/ 0 w 810872"/>
                    <a:gd name="connsiteY7" fmla="*/ 1074838 h 2066953"/>
                    <a:gd name="connsiteX8" fmla="*/ 323179 w 810872"/>
                    <a:gd name="connsiteY8" fmla="*/ 0 h 2066953"/>
                    <a:gd name="connsiteX0" fmla="*/ 323179 w 797169"/>
                    <a:gd name="connsiteY0" fmla="*/ 0 h 2066953"/>
                    <a:gd name="connsiteX1" fmla="*/ 784938 w 797169"/>
                    <a:gd name="connsiteY1" fmla="*/ 8582 h 2066953"/>
                    <a:gd name="connsiteX2" fmla="*/ 516835 w 797169"/>
                    <a:gd name="connsiteY2" fmla="*/ 1070421 h 2066953"/>
                    <a:gd name="connsiteX3" fmla="*/ 517294 w 797169"/>
                    <a:gd name="connsiteY3" fmla="*/ 1808885 h 2066953"/>
                    <a:gd name="connsiteX4" fmla="*/ 259226 w 797169"/>
                    <a:gd name="connsiteY4" fmla="*/ 2066953 h 2066953"/>
                    <a:gd name="connsiteX5" fmla="*/ 259227 w 797169"/>
                    <a:gd name="connsiteY5" fmla="*/ 2066952 h 2066953"/>
                    <a:gd name="connsiteX6" fmla="*/ 1159 w 797169"/>
                    <a:gd name="connsiteY6" fmla="*/ 1808884 h 2066953"/>
                    <a:gd name="connsiteX7" fmla="*/ 0 w 797169"/>
                    <a:gd name="connsiteY7" fmla="*/ 1074838 h 2066953"/>
                    <a:gd name="connsiteX8" fmla="*/ 323179 w 797169"/>
                    <a:gd name="connsiteY8" fmla="*/ 0 h 2066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7169" h="2066953">
                      <a:moveTo>
                        <a:pt x="323179" y="0"/>
                      </a:moveTo>
                      <a:lnTo>
                        <a:pt x="784938" y="8582"/>
                      </a:lnTo>
                      <a:cubicBezTo>
                        <a:pt x="865207" y="7641"/>
                        <a:pt x="524413" y="908724"/>
                        <a:pt x="516835" y="1070421"/>
                      </a:cubicBezTo>
                      <a:cubicBezTo>
                        <a:pt x="509257" y="1232118"/>
                        <a:pt x="516055" y="1642796"/>
                        <a:pt x="517294" y="1808885"/>
                      </a:cubicBezTo>
                      <a:cubicBezTo>
                        <a:pt x="518574" y="1980429"/>
                        <a:pt x="401753" y="2066953"/>
                        <a:pt x="259226" y="2066953"/>
                      </a:cubicBezTo>
                      <a:lnTo>
                        <a:pt x="259227" y="2066952"/>
                      </a:lnTo>
                      <a:cubicBezTo>
                        <a:pt x="116700" y="2066952"/>
                        <a:pt x="1159" y="1951411"/>
                        <a:pt x="1159" y="1808884"/>
                      </a:cubicBezTo>
                      <a:cubicBezTo>
                        <a:pt x="773" y="1564202"/>
                        <a:pt x="386" y="1319520"/>
                        <a:pt x="0" y="1074838"/>
                      </a:cubicBezTo>
                      <a:cubicBezTo>
                        <a:pt x="386" y="970865"/>
                        <a:pt x="322793" y="103973"/>
                        <a:pt x="323179" y="0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5" name="Group 4">
                  <a:extLst>
                    <a:ext uri="{FF2B5EF4-FFF2-40B4-BE49-F238E27FC236}">
                      <a16:creationId xmlns:a16="http://schemas.microsoft.com/office/drawing/2014/main" id="{FD777FD6-3D2B-4C53-A64A-9CB0D6FEE497}"/>
                    </a:ext>
                  </a:extLst>
                </p:cNvPr>
                <p:cNvGrpSpPr/>
                <p:nvPr/>
              </p:nvGrpSpPr>
              <p:grpSpPr>
                <a:xfrm>
                  <a:off x="2250661" y="981774"/>
                  <a:ext cx="1043666" cy="2064429"/>
                  <a:chOff x="2250661" y="981774"/>
                  <a:chExt cx="1043666" cy="2064429"/>
                </a:xfrm>
              </p:grpSpPr>
              <p:sp>
                <p:nvSpPr>
                  <p:cNvPr id="2" name="Rectangle: Rounded Corners 1">
                    <a:extLst>
                      <a:ext uri="{FF2B5EF4-FFF2-40B4-BE49-F238E27FC236}">
                        <a16:creationId xmlns:a16="http://schemas.microsoft.com/office/drawing/2014/main" id="{6AC000C2-51BA-438F-8DD5-76067315435B}"/>
                      </a:ext>
                    </a:extLst>
                  </p:cNvPr>
                  <p:cNvSpPr/>
                  <p:nvPr/>
                </p:nvSpPr>
                <p:spPr>
                  <a:xfrm>
                    <a:off x="2250661" y="981774"/>
                    <a:ext cx="681218" cy="2064427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0 w 535099"/>
                      <a:gd name="connsiteY0" fmla="*/ 258068 h 1562101"/>
                      <a:gd name="connsiteX1" fmla="*/ 258068 w 535099"/>
                      <a:gd name="connsiteY1" fmla="*/ 0 h 1562101"/>
                      <a:gd name="connsiteX2" fmla="*/ 258068 w 535099"/>
                      <a:gd name="connsiteY2" fmla="*/ 0 h 1562101"/>
                      <a:gd name="connsiteX3" fmla="*/ 516136 w 535099"/>
                      <a:gd name="connsiteY3" fmla="*/ 258068 h 1562101"/>
                      <a:gd name="connsiteX4" fmla="*/ 515676 w 535099"/>
                      <a:gd name="connsiteY4" fmla="*/ 565569 h 1562101"/>
                      <a:gd name="connsiteX5" fmla="*/ 516135 w 535099"/>
                      <a:gd name="connsiteY5" fmla="*/ 1304033 h 1562101"/>
                      <a:gd name="connsiteX6" fmla="*/ 258067 w 535099"/>
                      <a:gd name="connsiteY6" fmla="*/ 1562101 h 1562101"/>
                      <a:gd name="connsiteX7" fmla="*/ 258068 w 535099"/>
                      <a:gd name="connsiteY7" fmla="*/ 1562100 h 1562101"/>
                      <a:gd name="connsiteX8" fmla="*/ 0 w 535099"/>
                      <a:gd name="connsiteY8" fmla="*/ 1304032 h 1562101"/>
                      <a:gd name="connsiteX9" fmla="*/ 0 w 535099"/>
                      <a:gd name="connsiteY9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517295 w 536258"/>
                      <a:gd name="connsiteY2" fmla="*/ 258068 h 1562101"/>
                      <a:gd name="connsiteX3" fmla="*/ 516835 w 536258"/>
                      <a:gd name="connsiteY3" fmla="*/ 565569 h 1562101"/>
                      <a:gd name="connsiteX4" fmla="*/ 517294 w 536258"/>
                      <a:gd name="connsiteY4" fmla="*/ 1304033 h 1562101"/>
                      <a:gd name="connsiteX5" fmla="*/ 259226 w 536258"/>
                      <a:gd name="connsiteY5" fmla="*/ 1562101 h 1562101"/>
                      <a:gd name="connsiteX6" fmla="*/ 259227 w 536258"/>
                      <a:gd name="connsiteY6" fmla="*/ 1562100 h 1562101"/>
                      <a:gd name="connsiteX7" fmla="*/ 1159 w 536258"/>
                      <a:gd name="connsiteY7" fmla="*/ 1304032 h 1562101"/>
                      <a:gd name="connsiteX8" fmla="*/ 0 w 536258"/>
                      <a:gd name="connsiteY8" fmla="*/ 569986 h 1562101"/>
                      <a:gd name="connsiteX9" fmla="*/ 1159 w 536258"/>
                      <a:gd name="connsiteY9" fmla="*/ 258068 h 1562101"/>
                      <a:gd name="connsiteX0" fmla="*/ 1159 w 555374"/>
                      <a:gd name="connsiteY0" fmla="*/ 38714 h 1342747"/>
                      <a:gd name="connsiteX1" fmla="*/ 517295 w 555374"/>
                      <a:gd name="connsiteY1" fmla="*/ 38714 h 1342747"/>
                      <a:gd name="connsiteX2" fmla="*/ 516835 w 555374"/>
                      <a:gd name="connsiteY2" fmla="*/ 346215 h 1342747"/>
                      <a:gd name="connsiteX3" fmla="*/ 517294 w 555374"/>
                      <a:gd name="connsiteY3" fmla="*/ 1084679 h 1342747"/>
                      <a:gd name="connsiteX4" fmla="*/ 259226 w 555374"/>
                      <a:gd name="connsiteY4" fmla="*/ 1342747 h 1342747"/>
                      <a:gd name="connsiteX5" fmla="*/ 259227 w 555374"/>
                      <a:gd name="connsiteY5" fmla="*/ 1342746 h 1342747"/>
                      <a:gd name="connsiteX6" fmla="*/ 1159 w 555374"/>
                      <a:gd name="connsiteY6" fmla="*/ 1084678 h 1342747"/>
                      <a:gd name="connsiteX7" fmla="*/ 0 w 555374"/>
                      <a:gd name="connsiteY7" fmla="*/ 350632 h 1342747"/>
                      <a:gd name="connsiteX8" fmla="*/ 1159 w 555374"/>
                      <a:gd name="connsiteY8" fmla="*/ 38714 h 1342747"/>
                      <a:gd name="connsiteX0" fmla="*/ 263994 w 535905"/>
                      <a:gd name="connsiteY0" fmla="*/ 3045 h 2060243"/>
                      <a:gd name="connsiteX1" fmla="*/ 517295 w 535905"/>
                      <a:gd name="connsiteY1" fmla="*/ 756210 h 2060243"/>
                      <a:gd name="connsiteX2" fmla="*/ 516835 w 535905"/>
                      <a:gd name="connsiteY2" fmla="*/ 1063711 h 2060243"/>
                      <a:gd name="connsiteX3" fmla="*/ 517294 w 535905"/>
                      <a:gd name="connsiteY3" fmla="*/ 1802175 h 2060243"/>
                      <a:gd name="connsiteX4" fmla="*/ 259226 w 535905"/>
                      <a:gd name="connsiteY4" fmla="*/ 2060243 h 2060243"/>
                      <a:gd name="connsiteX5" fmla="*/ 259227 w 535905"/>
                      <a:gd name="connsiteY5" fmla="*/ 2060242 h 2060243"/>
                      <a:gd name="connsiteX6" fmla="*/ 1159 w 535905"/>
                      <a:gd name="connsiteY6" fmla="*/ 1802174 h 2060243"/>
                      <a:gd name="connsiteX7" fmla="*/ 0 w 535905"/>
                      <a:gd name="connsiteY7" fmla="*/ 1068128 h 2060243"/>
                      <a:gd name="connsiteX8" fmla="*/ 263994 w 535905"/>
                      <a:gd name="connsiteY8" fmla="*/ 3045 h 2060243"/>
                      <a:gd name="connsiteX0" fmla="*/ 263994 w 664925"/>
                      <a:gd name="connsiteY0" fmla="*/ 87056 h 2144254"/>
                      <a:gd name="connsiteX1" fmla="*/ 658652 w 664925"/>
                      <a:gd name="connsiteY1" fmla="*/ 93682 h 2144254"/>
                      <a:gd name="connsiteX2" fmla="*/ 516835 w 664925"/>
                      <a:gd name="connsiteY2" fmla="*/ 1147722 h 2144254"/>
                      <a:gd name="connsiteX3" fmla="*/ 517294 w 664925"/>
                      <a:gd name="connsiteY3" fmla="*/ 1886186 h 2144254"/>
                      <a:gd name="connsiteX4" fmla="*/ 259226 w 664925"/>
                      <a:gd name="connsiteY4" fmla="*/ 2144254 h 2144254"/>
                      <a:gd name="connsiteX5" fmla="*/ 259227 w 664925"/>
                      <a:gd name="connsiteY5" fmla="*/ 2144253 h 2144254"/>
                      <a:gd name="connsiteX6" fmla="*/ 1159 w 664925"/>
                      <a:gd name="connsiteY6" fmla="*/ 1886185 h 2144254"/>
                      <a:gd name="connsiteX7" fmla="*/ 0 w 664925"/>
                      <a:gd name="connsiteY7" fmla="*/ 1152139 h 2144254"/>
                      <a:gd name="connsiteX8" fmla="*/ 263994 w 664925"/>
                      <a:gd name="connsiteY8" fmla="*/ 87056 h 2144254"/>
                      <a:gd name="connsiteX0" fmla="*/ 263994 w 710801"/>
                      <a:gd name="connsiteY0" fmla="*/ 28420 h 2085618"/>
                      <a:gd name="connsiteX1" fmla="*/ 658652 w 710801"/>
                      <a:gd name="connsiteY1" fmla="*/ 35046 h 2085618"/>
                      <a:gd name="connsiteX2" fmla="*/ 516835 w 710801"/>
                      <a:gd name="connsiteY2" fmla="*/ 1089086 h 2085618"/>
                      <a:gd name="connsiteX3" fmla="*/ 517294 w 710801"/>
                      <a:gd name="connsiteY3" fmla="*/ 1827550 h 2085618"/>
                      <a:gd name="connsiteX4" fmla="*/ 259226 w 710801"/>
                      <a:gd name="connsiteY4" fmla="*/ 2085618 h 2085618"/>
                      <a:gd name="connsiteX5" fmla="*/ 259227 w 710801"/>
                      <a:gd name="connsiteY5" fmla="*/ 2085617 h 2085618"/>
                      <a:gd name="connsiteX6" fmla="*/ 1159 w 710801"/>
                      <a:gd name="connsiteY6" fmla="*/ 1827549 h 2085618"/>
                      <a:gd name="connsiteX7" fmla="*/ 0 w 710801"/>
                      <a:gd name="connsiteY7" fmla="*/ 1093503 h 2085618"/>
                      <a:gd name="connsiteX8" fmla="*/ 263994 w 710801"/>
                      <a:gd name="connsiteY8" fmla="*/ 28420 h 2085618"/>
                      <a:gd name="connsiteX0" fmla="*/ 263994 w 710801"/>
                      <a:gd name="connsiteY0" fmla="*/ 7864 h 2065062"/>
                      <a:gd name="connsiteX1" fmla="*/ 658652 w 710801"/>
                      <a:gd name="connsiteY1" fmla="*/ 14490 h 2065062"/>
                      <a:gd name="connsiteX2" fmla="*/ 516835 w 710801"/>
                      <a:gd name="connsiteY2" fmla="*/ 1068530 h 2065062"/>
                      <a:gd name="connsiteX3" fmla="*/ 517294 w 710801"/>
                      <a:gd name="connsiteY3" fmla="*/ 1806994 h 2065062"/>
                      <a:gd name="connsiteX4" fmla="*/ 259226 w 710801"/>
                      <a:gd name="connsiteY4" fmla="*/ 2065062 h 2065062"/>
                      <a:gd name="connsiteX5" fmla="*/ 259227 w 710801"/>
                      <a:gd name="connsiteY5" fmla="*/ 2065061 h 2065062"/>
                      <a:gd name="connsiteX6" fmla="*/ 1159 w 710801"/>
                      <a:gd name="connsiteY6" fmla="*/ 1806993 h 2065062"/>
                      <a:gd name="connsiteX7" fmla="*/ 0 w 710801"/>
                      <a:gd name="connsiteY7" fmla="*/ 1072947 h 2065062"/>
                      <a:gd name="connsiteX8" fmla="*/ 263994 w 710801"/>
                      <a:gd name="connsiteY8" fmla="*/ 7864 h 2065062"/>
                      <a:gd name="connsiteX0" fmla="*/ 263994 w 713316"/>
                      <a:gd name="connsiteY0" fmla="*/ 0 h 2057198"/>
                      <a:gd name="connsiteX1" fmla="*/ 658652 w 713316"/>
                      <a:gd name="connsiteY1" fmla="*/ 6626 h 2057198"/>
                      <a:gd name="connsiteX2" fmla="*/ 516835 w 713316"/>
                      <a:gd name="connsiteY2" fmla="*/ 1060666 h 2057198"/>
                      <a:gd name="connsiteX3" fmla="*/ 517294 w 713316"/>
                      <a:gd name="connsiteY3" fmla="*/ 1799130 h 2057198"/>
                      <a:gd name="connsiteX4" fmla="*/ 259226 w 713316"/>
                      <a:gd name="connsiteY4" fmla="*/ 2057198 h 2057198"/>
                      <a:gd name="connsiteX5" fmla="*/ 259227 w 713316"/>
                      <a:gd name="connsiteY5" fmla="*/ 2057197 h 2057198"/>
                      <a:gd name="connsiteX6" fmla="*/ 1159 w 713316"/>
                      <a:gd name="connsiteY6" fmla="*/ 1799129 h 2057198"/>
                      <a:gd name="connsiteX7" fmla="*/ 0 w 713316"/>
                      <a:gd name="connsiteY7" fmla="*/ 1065083 h 2057198"/>
                      <a:gd name="connsiteX8" fmla="*/ 263994 w 713316"/>
                      <a:gd name="connsiteY8" fmla="*/ 0 h 2057198"/>
                      <a:gd name="connsiteX0" fmla="*/ 263994 w 663537"/>
                      <a:gd name="connsiteY0" fmla="*/ 33591 h 2090789"/>
                      <a:gd name="connsiteX1" fmla="*/ 658652 w 663537"/>
                      <a:gd name="connsiteY1" fmla="*/ 40217 h 2090789"/>
                      <a:gd name="connsiteX2" fmla="*/ 516835 w 663537"/>
                      <a:gd name="connsiteY2" fmla="*/ 1094257 h 2090789"/>
                      <a:gd name="connsiteX3" fmla="*/ 517294 w 663537"/>
                      <a:gd name="connsiteY3" fmla="*/ 1832721 h 2090789"/>
                      <a:gd name="connsiteX4" fmla="*/ 259226 w 663537"/>
                      <a:gd name="connsiteY4" fmla="*/ 2090789 h 2090789"/>
                      <a:gd name="connsiteX5" fmla="*/ 259227 w 663537"/>
                      <a:gd name="connsiteY5" fmla="*/ 2090788 h 2090789"/>
                      <a:gd name="connsiteX6" fmla="*/ 1159 w 663537"/>
                      <a:gd name="connsiteY6" fmla="*/ 1832720 h 2090789"/>
                      <a:gd name="connsiteX7" fmla="*/ 0 w 663537"/>
                      <a:gd name="connsiteY7" fmla="*/ 1098674 h 2090789"/>
                      <a:gd name="connsiteX8" fmla="*/ 263994 w 663537"/>
                      <a:gd name="connsiteY8" fmla="*/ 33591 h 2090789"/>
                      <a:gd name="connsiteX0" fmla="*/ 263994 w 666512"/>
                      <a:gd name="connsiteY0" fmla="*/ 0 h 2057198"/>
                      <a:gd name="connsiteX1" fmla="*/ 658652 w 666512"/>
                      <a:gd name="connsiteY1" fmla="*/ 6626 h 2057198"/>
                      <a:gd name="connsiteX2" fmla="*/ 516835 w 666512"/>
                      <a:gd name="connsiteY2" fmla="*/ 1060666 h 2057198"/>
                      <a:gd name="connsiteX3" fmla="*/ 517294 w 666512"/>
                      <a:gd name="connsiteY3" fmla="*/ 1799130 h 2057198"/>
                      <a:gd name="connsiteX4" fmla="*/ 259226 w 666512"/>
                      <a:gd name="connsiteY4" fmla="*/ 2057198 h 2057198"/>
                      <a:gd name="connsiteX5" fmla="*/ 259227 w 666512"/>
                      <a:gd name="connsiteY5" fmla="*/ 2057197 h 2057198"/>
                      <a:gd name="connsiteX6" fmla="*/ 1159 w 666512"/>
                      <a:gd name="connsiteY6" fmla="*/ 1799129 h 2057198"/>
                      <a:gd name="connsiteX7" fmla="*/ 0 w 666512"/>
                      <a:gd name="connsiteY7" fmla="*/ 1065083 h 2057198"/>
                      <a:gd name="connsiteX8" fmla="*/ 263994 w 666512"/>
                      <a:gd name="connsiteY8" fmla="*/ 0 h 2057198"/>
                      <a:gd name="connsiteX0" fmla="*/ 263994 w 661028"/>
                      <a:gd name="connsiteY0" fmla="*/ 9281 h 2066479"/>
                      <a:gd name="connsiteX1" fmla="*/ 658652 w 661028"/>
                      <a:gd name="connsiteY1" fmla="*/ 15907 h 2066479"/>
                      <a:gd name="connsiteX2" fmla="*/ 516835 w 661028"/>
                      <a:gd name="connsiteY2" fmla="*/ 1069947 h 2066479"/>
                      <a:gd name="connsiteX3" fmla="*/ 517294 w 661028"/>
                      <a:gd name="connsiteY3" fmla="*/ 1808411 h 2066479"/>
                      <a:gd name="connsiteX4" fmla="*/ 259226 w 661028"/>
                      <a:gd name="connsiteY4" fmla="*/ 2066479 h 2066479"/>
                      <a:gd name="connsiteX5" fmla="*/ 259227 w 661028"/>
                      <a:gd name="connsiteY5" fmla="*/ 2066478 h 2066479"/>
                      <a:gd name="connsiteX6" fmla="*/ 1159 w 661028"/>
                      <a:gd name="connsiteY6" fmla="*/ 1808410 h 2066479"/>
                      <a:gd name="connsiteX7" fmla="*/ 0 w 661028"/>
                      <a:gd name="connsiteY7" fmla="*/ 1074364 h 2066479"/>
                      <a:gd name="connsiteX8" fmla="*/ 263994 w 661028"/>
                      <a:gd name="connsiteY8" fmla="*/ 9281 h 2066479"/>
                      <a:gd name="connsiteX0" fmla="*/ 263994 w 661136"/>
                      <a:gd name="connsiteY0" fmla="*/ 1620 h 2058818"/>
                      <a:gd name="connsiteX1" fmla="*/ 658652 w 661136"/>
                      <a:gd name="connsiteY1" fmla="*/ 8246 h 2058818"/>
                      <a:gd name="connsiteX2" fmla="*/ 516835 w 661136"/>
                      <a:gd name="connsiteY2" fmla="*/ 1062286 h 2058818"/>
                      <a:gd name="connsiteX3" fmla="*/ 517294 w 661136"/>
                      <a:gd name="connsiteY3" fmla="*/ 1800750 h 2058818"/>
                      <a:gd name="connsiteX4" fmla="*/ 259226 w 661136"/>
                      <a:gd name="connsiteY4" fmla="*/ 2058818 h 2058818"/>
                      <a:gd name="connsiteX5" fmla="*/ 259227 w 661136"/>
                      <a:gd name="connsiteY5" fmla="*/ 2058817 h 2058818"/>
                      <a:gd name="connsiteX6" fmla="*/ 1159 w 661136"/>
                      <a:gd name="connsiteY6" fmla="*/ 1800749 h 2058818"/>
                      <a:gd name="connsiteX7" fmla="*/ 0 w 661136"/>
                      <a:gd name="connsiteY7" fmla="*/ 1066703 h 2058818"/>
                      <a:gd name="connsiteX8" fmla="*/ 263994 w 661136"/>
                      <a:gd name="connsiteY8" fmla="*/ 1620 h 2058818"/>
                      <a:gd name="connsiteX0" fmla="*/ 263994 w 658957"/>
                      <a:gd name="connsiteY0" fmla="*/ 9787 h 2066985"/>
                      <a:gd name="connsiteX1" fmla="*/ 656443 w 658957"/>
                      <a:gd name="connsiteY1" fmla="*/ 5370 h 2066985"/>
                      <a:gd name="connsiteX2" fmla="*/ 516835 w 658957"/>
                      <a:gd name="connsiteY2" fmla="*/ 1070453 h 2066985"/>
                      <a:gd name="connsiteX3" fmla="*/ 517294 w 658957"/>
                      <a:gd name="connsiteY3" fmla="*/ 1808917 h 2066985"/>
                      <a:gd name="connsiteX4" fmla="*/ 259226 w 658957"/>
                      <a:gd name="connsiteY4" fmla="*/ 2066985 h 2066985"/>
                      <a:gd name="connsiteX5" fmla="*/ 259227 w 658957"/>
                      <a:gd name="connsiteY5" fmla="*/ 2066984 h 2066985"/>
                      <a:gd name="connsiteX6" fmla="*/ 1159 w 658957"/>
                      <a:gd name="connsiteY6" fmla="*/ 1808916 h 2066985"/>
                      <a:gd name="connsiteX7" fmla="*/ 0 w 658957"/>
                      <a:gd name="connsiteY7" fmla="*/ 1074870 h 2066985"/>
                      <a:gd name="connsiteX8" fmla="*/ 263994 w 658957"/>
                      <a:gd name="connsiteY8" fmla="*/ 9787 h 2066985"/>
                      <a:gd name="connsiteX0" fmla="*/ 263994 w 658983"/>
                      <a:gd name="connsiteY0" fmla="*/ 6145 h 2063343"/>
                      <a:gd name="connsiteX1" fmla="*/ 656443 w 658983"/>
                      <a:gd name="connsiteY1" fmla="*/ 1728 h 2063343"/>
                      <a:gd name="connsiteX2" fmla="*/ 516835 w 658983"/>
                      <a:gd name="connsiteY2" fmla="*/ 1066811 h 2063343"/>
                      <a:gd name="connsiteX3" fmla="*/ 517294 w 658983"/>
                      <a:gd name="connsiteY3" fmla="*/ 1805275 h 2063343"/>
                      <a:gd name="connsiteX4" fmla="*/ 259226 w 658983"/>
                      <a:gd name="connsiteY4" fmla="*/ 2063343 h 2063343"/>
                      <a:gd name="connsiteX5" fmla="*/ 259227 w 658983"/>
                      <a:gd name="connsiteY5" fmla="*/ 2063342 h 2063343"/>
                      <a:gd name="connsiteX6" fmla="*/ 1159 w 658983"/>
                      <a:gd name="connsiteY6" fmla="*/ 1805274 h 2063343"/>
                      <a:gd name="connsiteX7" fmla="*/ 0 w 658983"/>
                      <a:gd name="connsiteY7" fmla="*/ 1071228 h 2063343"/>
                      <a:gd name="connsiteX8" fmla="*/ 263994 w 658983"/>
                      <a:gd name="connsiteY8" fmla="*/ 6145 h 2063343"/>
                      <a:gd name="connsiteX0" fmla="*/ 263994 w 678609"/>
                      <a:gd name="connsiteY0" fmla="*/ 7785 h 2064983"/>
                      <a:gd name="connsiteX1" fmla="*/ 676321 w 678609"/>
                      <a:gd name="connsiteY1" fmla="*/ 1560 h 2064983"/>
                      <a:gd name="connsiteX2" fmla="*/ 516835 w 678609"/>
                      <a:gd name="connsiteY2" fmla="*/ 1068451 h 2064983"/>
                      <a:gd name="connsiteX3" fmla="*/ 517294 w 678609"/>
                      <a:gd name="connsiteY3" fmla="*/ 1806915 h 2064983"/>
                      <a:gd name="connsiteX4" fmla="*/ 259226 w 678609"/>
                      <a:gd name="connsiteY4" fmla="*/ 2064983 h 2064983"/>
                      <a:gd name="connsiteX5" fmla="*/ 259227 w 678609"/>
                      <a:gd name="connsiteY5" fmla="*/ 2064982 h 2064983"/>
                      <a:gd name="connsiteX6" fmla="*/ 1159 w 678609"/>
                      <a:gd name="connsiteY6" fmla="*/ 1806914 h 2064983"/>
                      <a:gd name="connsiteX7" fmla="*/ 0 w 678609"/>
                      <a:gd name="connsiteY7" fmla="*/ 1072868 h 2064983"/>
                      <a:gd name="connsiteX8" fmla="*/ 263994 w 678609"/>
                      <a:gd name="connsiteY8" fmla="*/ 7785 h 2064983"/>
                      <a:gd name="connsiteX0" fmla="*/ 263994 w 676632"/>
                      <a:gd name="connsiteY0" fmla="*/ 31105 h 2088303"/>
                      <a:gd name="connsiteX1" fmla="*/ 676321 w 676632"/>
                      <a:gd name="connsiteY1" fmla="*/ 24880 h 2088303"/>
                      <a:gd name="connsiteX2" fmla="*/ 516835 w 676632"/>
                      <a:gd name="connsiteY2" fmla="*/ 1091771 h 2088303"/>
                      <a:gd name="connsiteX3" fmla="*/ 517294 w 676632"/>
                      <a:gd name="connsiteY3" fmla="*/ 1830235 h 2088303"/>
                      <a:gd name="connsiteX4" fmla="*/ 259226 w 676632"/>
                      <a:gd name="connsiteY4" fmla="*/ 2088303 h 2088303"/>
                      <a:gd name="connsiteX5" fmla="*/ 259227 w 676632"/>
                      <a:gd name="connsiteY5" fmla="*/ 2088302 h 2088303"/>
                      <a:gd name="connsiteX6" fmla="*/ 1159 w 676632"/>
                      <a:gd name="connsiteY6" fmla="*/ 1830234 h 2088303"/>
                      <a:gd name="connsiteX7" fmla="*/ 0 w 676632"/>
                      <a:gd name="connsiteY7" fmla="*/ 1096188 h 2088303"/>
                      <a:gd name="connsiteX8" fmla="*/ 263994 w 676632"/>
                      <a:gd name="connsiteY8" fmla="*/ 31105 h 2088303"/>
                      <a:gd name="connsiteX0" fmla="*/ 263994 w 676730"/>
                      <a:gd name="connsiteY0" fmla="*/ 6225 h 2063423"/>
                      <a:gd name="connsiteX1" fmla="*/ 676321 w 676730"/>
                      <a:gd name="connsiteY1" fmla="*/ 0 h 2063423"/>
                      <a:gd name="connsiteX2" fmla="*/ 516835 w 676730"/>
                      <a:gd name="connsiteY2" fmla="*/ 1066891 h 2063423"/>
                      <a:gd name="connsiteX3" fmla="*/ 517294 w 676730"/>
                      <a:gd name="connsiteY3" fmla="*/ 1805355 h 2063423"/>
                      <a:gd name="connsiteX4" fmla="*/ 259226 w 676730"/>
                      <a:gd name="connsiteY4" fmla="*/ 2063423 h 2063423"/>
                      <a:gd name="connsiteX5" fmla="*/ 259227 w 676730"/>
                      <a:gd name="connsiteY5" fmla="*/ 2063422 h 2063423"/>
                      <a:gd name="connsiteX6" fmla="*/ 1159 w 676730"/>
                      <a:gd name="connsiteY6" fmla="*/ 1805354 h 2063423"/>
                      <a:gd name="connsiteX7" fmla="*/ 0 w 676730"/>
                      <a:gd name="connsiteY7" fmla="*/ 1071308 h 2063423"/>
                      <a:gd name="connsiteX8" fmla="*/ 263994 w 676730"/>
                      <a:gd name="connsiteY8" fmla="*/ 6225 h 2063423"/>
                      <a:gd name="connsiteX0" fmla="*/ 267608 w 681973"/>
                      <a:gd name="connsiteY0" fmla="*/ 78285 h 2142712"/>
                      <a:gd name="connsiteX1" fmla="*/ 676321 w 681973"/>
                      <a:gd name="connsiteY1" fmla="*/ 79289 h 2142712"/>
                      <a:gd name="connsiteX2" fmla="*/ 516835 w 681973"/>
                      <a:gd name="connsiteY2" fmla="*/ 1146180 h 2142712"/>
                      <a:gd name="connsiteX3" fmla="*/ 517294 w 681973"/>
                      <a:gd name="connsiteY3" fmla="*/ 1884644 h 2142712"/>
                      <a:gd name="connsiteX4" fmla="*/ 259226 w 681973"/>
                      <a:gd name="connsiteY4" fmla="*/ 2142712 h 2142712"/>
                      <a:gd name="connsiteX5" fmla="*/ 259227 w 681973"/>
                      <a:gd name="connsiteY5" fmla="*/ 2142711 h 2142712"/>
                      <a:gd name="connsiteX6" fmla="*/ 1159 w 681973"/>
                      <a:gd name="connsiteY6" fmla="*/ 1884643 h 2142712"/>
                      <a:gd name="connsiteX7" fmla="*/ 0 w 681973"/>
                      <a:gd name="connsiteY7" fmla="*/ 1150597 h 2142712"/>
                      <a:gd name="connsiteX8" fmla="*/ 267608 w 681973"/>
                      <a:gd name="connsiteY8" fmla="*/ 78285 h 2142712"/>
                      <a:gd name="connsiteX0" fmla="*/ 267608 w 730032"/>
                      <a:gd name="connsiteY0" fmla="*/ 0 h 2064427"/>
                      <a:gd name="connsiteX1" fmla="*/ 676321 w 730032"/>
                      <a:gd name="connsiteY1" fmla="*/ 1004 h 2064427"/>
                      <a:gd name="connsiteX2" fmla="*/ 516835 w 730032"/>
                      <a:gd name="connsiteY2" fmla="*/ 1067895 h 2064427"/>
                      <a:gd name="connsiteX3" fmla="*/ 517294 w 730032"/>
                      <a:gd name="connsiteY3" fmla="*/ 1806359 h 2064427"/>
                      <a:gd name="connsiteX4" fmla="*/ 259226 w 730032"/>
                      <a:gd name="connsiteY4" fmla="*/ 2064427 h 2064427"/>
                      <a:gd name="connsiteX5" fmla="*/ 259227 w 730032"/>
                      <a:gd name="connsiteY5" fmla="*/ 2064426 h 2064427"/>
                      <a:gd name="connsiteX6" fmla="*/ 1159 w 730032"/>
                      <a:gd name="connsiteY6" fmla="*/ 1806358 h 2064427"/>
                      <a:gd name="connsiteX7" fmla="*/ 0 w 730032"/>
                      <a:gd name="connsiteY7" fmla="*/ 1072312 h 2064427"/>
                      <a:gd name="connsiteX8" fmla="*/ 267608 w 730032"/>
                      <a:gd name="connsiteY8" fmla="*/ 0 h 2064427"/>
                      <a:gd name="connsiteX0" fmla="*/ 267608 w 681218"/>
                      <a:gd name="connsiteY0" fmla="*/ 0 h 2064427"/>
                      <a:gd name="connsiteX1" fmla="*/ 676321 w 681218"/>
                      <a:gd name="connsiteY1" fmla="*/ 1004 h 2064427"/>
                      <a:gd name="connsiteX2" fmla="*/ 516835 w 681218"/>
                      <a:gd name="connsiteY2" fmla="*/ 1067895 h 2064427"/>
                      <a:gd name="connsiteX3" fmla="*/ 517294 w 681218"/>
                      <a:gd name="connsiteY3" fmla="*/ 1806359 h 2064427"/>
                      <a:gd name="connsiteX4" fmla="*/ 259226 w 681218"/>
                      <a:gd name="connsiteY4" fmla="*/ 2064427 h 2064427"/>
                      <a:gd name="connsiteX5" fmla="*/ 259227 w 681218"/>
                      <a:gd name="connsiteY5" fmla="*/ 2064426 h 2064427"/>
                      <a:gd name="connsiteX6" fmla="*/ 1159 w 681218"/>
                      <a:gd name="connsiteY6" fmla="*/ 1806358 h 2064427"/>
                      <a:gd name="connsiteX7" fmla="*/ 0 w 681218"/>
                      <a:gd name="connsiteY7" fmla="*/ 1072312 h 2064427"/>
                      <a:gd name="connsiteX8" fmla="*/ 267608 w 681218"/>
                      <a:gd name="connsiteY8" fmla="*/ 0 h 20644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81218" h="2064427">
                        <a:moveTo>
                          <a:pt x="267608" y="0"/>
                        </a:moveTo>
                        <a:lnTo>
                          <a:pt x="676321" y="1004"/>
                        </a:lnTo>
                        <a:cubicBezTo>
                          <a:pt x="714509" y="855"/>
                          <a:pt x="516835" y="893568"/>
                          <a:pt x="516835" y="1067895"/>
                        </a:cubicBezTo>
                        <a:cubicBezTo>
                          <a:pt x="516835" y="1242222"/>
                          <a:pt x="516055" y="1640270"/>
                          <a:pt x="517294" y="1806359"/>
                        </a:cubicBezTo>
                        <a:cubicBezTo>
                          <a:pt x="518574" y="1977903"/>
                          <a:pt x="401753" y="2064427"/>
                          <a:pt x="259226" y="2064427"/>
                        </a:cubicBezTo>
                        <a:lnTo>
                          <a:pt x="259227" y="2064426"/>
                        </a:lnTo>
                        <a:cubicBezTo>
                          <a:pt x="116700" y="2064426"/>
                          <a:pt x="1159" y="1948885"/>
                          <a:pt x="1159" y="1806358"/>
                        </a:cubicBezTo>
                        <a:cubicBezTo>
                          <a:pt x="773" y="1561676"/>
                          <a:pt x="386" y="1316994"/>
                          <a:pt x="0" y="1072312"/>
                        </a:cubicBezTo>
                        <a:cubicBezTo>
                          <a:pt x="386" y="968339"/>
                          <a:pt x="267222" y="103973"/>
                          <a:pt x="267608" y="0"/>
                        </a:cubicBezTo>
                        <a:close/>
                      </a:path>
                    </a:pathLst>
                  </a:custGeom>
                  <a:solidFill>
                    <a:srgbClr val="F498B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" name="Rectangle: Rounded Corners 17">
                    <a:extLst>
                      <a:ext uri="{FF2B5EF4-FFF2-40B4-BE49-F238E27FC236}">
                        <a16:creationId xmlns:a16="http://schemas.microsoft.com/office/drawing/2014/main" id="{11C1CEBF-A955-444F-87AF-6F3C4E3E1D2C}"/>
                      </a:ext>
                    </a:extLst>
                  </p:cNvPr>
                  <p:cNvSpPr/>
                  <p:nvPr/>
                </p:nvSpPr>
                <p:spPr>
                  <a:xfrm>
                    <a:off x="2764062" y="990691"/>
                    <a:ext cx="530265" cy="2055512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317 w 516453"/>
                      <a:gd name="connsiteY0" fmla="*/ 258068 h 1562101"/>
                      <a:gd name="connsiteX1" fmla="*/ 258385 w 516453"/>
                      <a:gd name="connsiteY1" fmla="*/ 0 h 1562101"/>
                      <a:gd name="connsiteX2" fmla="*/ 258385 w 516453"/>
                      <a:gd name="connsiteY2" fmla="*/ 0 h 1562101"/>
                      <a:gd name="connsiteX3" fmla="*/ 516453 w 516453"/>
                      <a:gd name="connsiteY3" fmla="*/ 258068 h 1562101"/>
                      <a:gd name="connsiteX4" fmla="*/ 516452 w 516453"/>
                      <a:gd name="connsiteY4" fmla="*/ 1304033 h 1562101"/>
                      <a:gd name="connsiteX5" fmla="*/ 258384 w 516453"/>
                      <a:gd name="connsiteY5" fmla="*/ 1562101 h 1562101"/>
                      <a:gd name="connsiteX6" fmla="*/ 258385 w 516453"/>
                      <a:gd name="connsiteY6" fmla="*/ 1562100 h 1562101"/>
                      <a:gd name="connsiteX7" fmla="*/ 317 w 516453"/>
                      <a:gd name="connsiteY7" fmla="*/ 1304032 h 1562101"/>
                      <a:gd name="connsiteX8" fmla="*/ 0 w 516453"/>
                      <a:gd name="connsiteY8" fmla="*/ 572790 h 1562101"/>
                      <a:gd name="connsiteX9" fmla="*/ 317 w 516453"/>
                      <a:gd name="connsiteY9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258385 w 535170"/>
                      <a:gd name="connsiteY2" fmla="*/ 0 h 1562101"/>
                      <a:gd name="connsiteX3" fmla="*/ 516453 w 535170"/>
                      <a:gd name="connsiteY3" fmla="*/ 258068 h 1562101"/>
                      <a:gd name="connsiteX4" fmla="*/ 515241 w 535170"/>
                      <a:gd name="connsiteY4" fmla="*/ 564644 h 1562101"/>
                      <a:gd name="connsiteX5" fmla="*/ 516452 w 535170"/>
                      <a:gd name="connsiteY5" fmla="*/ 1304033 h 1562101"/>
                      <a:gd name="connsiteX6" fmla="*/ 258384 w 535170"/>
                      <a:gd name="connsiteY6" fmla="*/ 1562101 h 1562101"/>
                      <a:gd name="connsiteX7" fmla="*/ 258385 w 535170"/>
                      <a:gd name="connsiteY7" fmla="*/ 1562100 h 1562101"/>
                      <a:gd name="connsiteX8" fmla="*/ 317 w 535170"/>
                      <a:gd name="connsiteY8" fmla="*/ 1304032 h 1562101"/>
                      <a:gd name="connsiteX9" fmla="*/ 0 w 535170"/>
                      <a:gd name="connsiteY9" fmla="*/ 572790 h 1562101"/>
                      <a:gd name="connsiteX10" fmla="*/ 317 w 535170"/>
                      <a:gd name="connsiteY10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516453 w 535170"/>
                      <a:gd name="connsiteY2" fmla="*/ 258068 h 1562101"/>
                      <a:gd name="connsiteX3" fmla="*/ 515241 w 535170"/>
                      <a:gd name="connsiteY3" fmla="*/ 564644 h 1562101"/>
                      <a:gd name="connsiteX4" fmla="*/ 516452 w 535170"/>
                      <a:gd name="connsiteY4" fmla="*/ 1304033 h 1562101"/>
                      <a:gd name="connsiteX5" fmla="*/ 258384 w 535170"/>
                      <a:gd name="connsiteY5" fmla="*/ 1562101 h 1562101"/>
                      <a:gd name="connsiteX6" fmla="*/ 258385 w 535170"/>
                      <a:gd name="connsiteY6" fmla="*/ 1562100 h 1562101"/>
                      <a:gd name="connsiteX7" fmla="*/ 317 w 535170"/>
                      <a:gd name="connsiteY7" fmla="*/ 1304032 h 1562101"/>
                      <a:gd name="connsiteX8" fmla="*/ 0 w 535170"/>
                      <a:gd name="connsiteY8" fmla="*/ 572790 h 1562101"/>
                      <a:gd name="connsiteX9" fmla="*/ 317 w 535170"/>
                      <a:gd name="connsiteY9" fmla="*/ 258068 h 1562101"/>
                      <a:gd name="connsiteX0" fmla="*/ 317 w 554283"/>
                      <a:gd name="connsiteY0" fmla="*/ 38833 h 1342866"/>
                      <a:gd name="connsiteX1" fmla="*/ 516453 w 554283"/>
                      <a:gd name="connsiteY1" fmla="*/ 38833 h 1342866"/>
                      <a:gd name="connsiteX2" fmla="*/ 515241 w 554283"/>
                      <a:gd name="connsiteY2" fmla="*/ 345409 h 1342866"/>
                      <a:gd name="connsiteX3" fmla="*/ 516452 w 554283"/>
                      <a:gd name="connsiteY3" fmla="*/ 1084798 h 1342866"/>
                      <a:gd name="connsiteX4" fmla="*/ 258384 w 554283"/>
                      <a:gd name="connsiteY4" fmla="*/ 1342866 h 1342866"/>
                      <a:gd name="connsiteX5" fmla="*/ 258385 w 554283"/>
                      <a:gd name="connsiteY5" fmla="*/ 1342865 h 1342866"/>
                      <a:gd name="connsiteX6" fmla="*/ 317 w 554283"/>
                      <a:gd name="connsiteY6" fmla="*/ 1084797 h 1342866"/>
                      <a:gd name="connsiteX7" fmla="*/ 0 w 554283"/>
                      <a:gd name="connsiteY7" fmla="*/ 353555 h 1342866"/>
                      <a:gd name="connsiteX8" fmla="*/ 317 w 554283"/>
                      <a:gd name="connsiteY8" fmla="*/ 38833 h 1342866"/>
                      <a:gd name="connsiteX0" fmla="*/ 163239 w 542216"/>
                      <a:gd name="connsiteY0" fmla="*/ 3110 h 2056585"/>
                      <a:gd name="connsiteX1" fmla="*/ 516453 w 542216"/>
                      <a:gd name="connsiteY1" fmla="*/ 752552 h 2056585"/>
                      <a:gd name="connsiteX2" fmla="*/ 515241 w 542216"/>
                      <a:gd name="connsiteY2" fmla="*/ 1059128 h 2056585"/>
                      <a:gd name="connsiteX3" fmla="*/ 516452 w 542216"/>
                      <a:gd name="connsiteY3" fmla="*/ 1798517 h 2056585"/>
                      <a:gd name="connsiteX4" fmla="*/ 258384 w 542216"/>
                      <a:gd name="connsiteY4" fmla="*/ 2056585 h 2056585"/>
                      <a:gd name="connsiteX5" fmla="*/ 258385 w 542216"/>
                      <a:gd name="connsiteY5" fmla="*/ 2056584 h 2056585"/>
                      <a:gd name="connsiteX6" fmla="*/ 317 w 542216"/>
                      <a:gd name="connsiteY6" fmla="*/ 1798516 h 2056585"/>
                      <a:gd name="connsiteX7" fmla="*/ 0 w 542216"/>
                      <a:gd name="connsiteY7" fmla="*/ 1067274 h 2056585"/>
                      <a:gd name="connsiteX8" fmla="*/ 163239 w 542216"/>
                      <a:gd name="connsiteY8" fmla="*/ 3110 h 2056585"/>
                      <a:gd name="connsiteX0" fmla="*/ 163239 w 539217"/>
                      <a:gd name="connsiteY0" fmla="*/ 98143 h 2151618"/>
                      <a:gd name="connsiteX1" fmla="*/ 512380 w 539217"/>
                      <a:gd name="connsiteY1" fmla="*/ 87961 h 2151618"/>
                      <a:gd name="connsiteX2" fmla="*/ 515241 w 539217"/>
                      <a:gd name="connsiteY2" fmla="*/ 1154161 h 2151618"/>
                      <a:gd name="connsiteX3" fmla="*/ 516452 w 539217"/>
                      <a:gd name="connsiteY3" fmla="*/ 1893550 h 2151618"/>
                      <a:gd name="connsiteX4" fmla="*/ 258384 w 539217"/>
                      <a:gd name="connsiteY4" fmla="*/ 2151618 h 2151618"/>
                      <a:gd name="connsiteX5" fmla="*/ 258385 w 539217"/>
                      <a:gd name="connsiteY5" fmla="*/ 2151617 h 2151618"/>
                      <a:gd name="connsiteX6" fmla="*/ 317 w 539217"/>
                      <a:gd name="connsiteY6" fmla="*/ 1893549 h 2151618"/>
                      <a:gd name="connsiteX7" fmla="*/ 0 w 539217"/>
                      <a:gd name="connsiteY7" fmla="*/ 1162307 h 2151618"/>
                      <a:gd name="connsiteX8" fmla="*/ 163239 w 539217"/>
                      <a:gd name="connsiteY8" fmla="*/ 98143 h 2151618"/>
                      <a:gd name="connsiteX0" fmla="*/ 163239 w 595457"/>
                      <a:gd name="connsiteY0" fmla="*/ 27667 h 2081142"/>
                      <a:gd name="connsiteX1" fmla="*/ 512380 w 595457"/>
                      <a:gd name="connsiteY1" fmla="*/ 17485 h 2081142"/>
                      <a:gd name="connsiteX2" fmla="*/ 515241 w 595457"/>
                      <a:gd name="connsiteY2" fmla="*/ 1083685 h 2081142"/>
                      <a:gd name="connsiteX3" fmla="*/ 516452 w 595457"/>
                      <a:gd name="connsiteY3" fmla="*/ 1823074 h 2081142"/>
                      <a:gd name="connsiteX4" fmla="*/ 258384 w 595457"/>
                      <a:gd name="connsiteY4" fmla="*/ 2081142 h 2081142"/>
                      <a:gd name="connsiteX5" fmla="*/ 258385 w 595457"/>
                      <a:gd name="connsiteY5" fmla="*/ 2081141 h 2081142"/>
                      <a:gd name="connsiteX6" fmla="*/ 317 w 595457"/>
                      <a:gd name="connsiteY6" fmla="*/ 1823073 h 2081142"/>
                      <a:gd name="connsiteX7" fmla="*/ 0 w 595457"/>
                      <a:gd name="connsiteY7" fmla="*/ 1091831 h 2081142"/>
                      <a:gd name="connsiteX8" fmla="*/ 163239 w 595457"/>
                      <a:gd name="connsiteY8" fmla="*/ 27667 h 2081142"/>
                      <a:gd name="connsiteX0" fmla="*/ 163239 w 595457"/>
                      <a:gd name="connsiteY0" fmla="*/ 11391 h 2064866"/>
                      <a:gd name="connsiteX1" fmla="*/ 512380 w 595457"/>
                      <a:gd name="connsiteY1" fmla="*/ 1209 h 2064866"/>
                      <a:gd name="connsiteX2" fmla="*/ 515241 w 595457"/>
                      <a:gd name="connsiteY2" fmla="*/ 1067409 h 2064866"/>
                      <a:gd name="connsiteX3" fmla="*/ 516452 w 595457"/>
                      <a:gd name="connsiteY3" fmla="*/ 1806798 h 2064866"/>
                      <a:gd name="connsiteX4" fmla="*/ 258384 w 595457"/>
                      <a:gd name="connsiteY4" fmla="*/ 2064866 h 2064866"/>
                      <a:gd name="connsiteX5" fmla="*/ 258385 w 595457"/>
                      <a:gd name="connsiteY5" fmla="*/ 2064865 h 2064866"/>
                      <a:gd name="connsiteX6" fmla="*/ 317 w 595457"/>
                      <a:gd name="connsiteY6" fmla="*/ 1806797 h 2064866"/>
                      <a:gd name="connsiteX7" fmla="*/ 0 w 595457"/>
                      <a:gd name="connsiteY7" fmla="*/ 1075555 h 2064866"/>
                      <a:gd name="connsiteX8" fmla="*/ 163239 w 595457"/>
                      <a:gd name="connsiteY8" fmla="*/ 11391 h 2064866"/>
                      <a:gd name="connsiteX0" fmla="*/ 163239 w 598468"/>
                      <a:gd name="connsiteY0" fmla="*/ 4508 h 2057983"/>
                      <a:gd name="connsiteX1" fmla="*/ 516453 w 598468"/>
                      <a:gd name="connsiteY1" fmla="*/ 2472 h 2057983"/>
                      <a:gd name="connsiteX2" fmla="*/ 515241 w 598468"/>
                      <a:gd name="connsiteY2" fmla="*/ 1060526 h 2057983"/>
                      <a:gd name="connsiteX3" fmla="*/ 516452 w 598468"/>
                      <a:gd name="connsiteY3" fmla="*/ 1799915 h 2057983"/>
                      <a:gd name="connsiteX4" fmla="*/ 258384 w 598468"/>
                      <a:gd name="connsiteY4" fmla="*/ 2057983 h 2057983"/>
                      <a:gd name="connsiteX5" fmla="*/ 258385 w 598468"/>
                      <a:gd name="connsiteY5" fmla="*/ 2057982 h 2057983"/>
                      <a:gd name="connsiteX6" fmla="*/ 317 w 598468"/>
                      <a:gd name="connsiteY6" fmla="*/ 1799914 h 2057983"/>
                      <a:gd name="connsiteX7" fmla="*/ 0 w 598468"/>
                      <a:gd name="connsiteY7" fmla="*/ 1068672 h 2057983"/>
                      <a:gd name="connsiteX8" fmla="*/ 163239 w 598468"/>
                      <a:gd name="connsiteY8" fmla="*/ 4508 h 2057983"/>
                      <a:gd name="connsiteX0" fmla="*/ 163239 w 598587"/>
                      <a:gd name="connsiteY0" fmla="*/ 2042 h 2055517"/>
                      <a:gd name="connsiteX1" fmla="*/ 516453 w 598587"/>
                      <a:gd name="connsiteY1" fmla="*/ 6 h 2055517"/>
                      <a:gd name="connsiteX2" fmla="*/ 515241 w 598587"/>
                      <a:gd name="connsiteY2" fmla="*/ 1058060 h 2055517"/>
                      <a:gd name="connsiteX3" fmla="*/ 516452 w 598587"/>
                      <a:gd name="connsiteY3" fmla="*/ 1797449 h 2055517"/>
                      <a:gd name="connsiteX4" fmla="*/ 258384 w 598587"/>
                      <a:gd name="connsiteY4" fmla="*/ 2055517 h 2055517"/>
                      <a:gd name="connsiteX5" fmla="*/ 258385 w 598587"/>
                      <a:gd name="connsiteY5" fmla="*/ 2055516 h 2055517"/>
                      <a:gd name="connsiteX6" fmla="*/ 317 w 598587"/>
                      <a:gd name="connsiteY6" fmla="*/ 1797448 h 2055517"/>
                      <a:gd name="connsiteX7" fmla="*/ 0 w 598587"/>
                      <a:gd name="connsiteY7" fmla="*/ 1066206 h 2055517"/>
                      <a:gd name="connsiteX8" fmla="*/ 163239 w 598587"/>
                      <a:gd name="connsiteY8" fmla="*/ 2042 h 2055517"/>
                      <a:gd name="connsiteX0" fmla="*/ 163239 w 535169"/>
                      <a:gd name="connsiteY0" fmla="*/ 9542 h 2063017"/>
                      <a:gd name="connsiteX1" fmla="*/ 516453 w 535169"/>
                      <a:gd name="connsiteY1" fmla="*/ 7506 h 2063017"/>
                      <a:gd name="connsiteX2" fmla="*/ 515241 w 535169"/>
                      <a:gd name="connsiteY2" fmla="*/ 1065560 h 2063017"/>
                      <a:gd name="connsiteX3" fmla="*/ 516452 w 535169"/>
                      <a:gd name="connsiteY3" fmla="*/ 1804949 h 2063017"/>
                      <a:gd name="connsiteX4" fmla="*/ 258384 w 535169"/>
                      <a:gd name="connsiteY4" fmla="*/ 2063017 h 2063017"/>
                      <a:gd name="connsiteX5" fmla="*/ 258385 w 535169"/>
                      <a:gd name="connsiteY5" fmla="*/ 2063016 h 2063017"/>
                      <a:gd name="connsiteX6" fmla="*/ 317 w 535169"/>
                      <a:gd name="connsiteY6" fmla="*/ 1804948 h 2063017"/>
                      <a:gd name="connsiteX7" fmla="*/ 0 w 535169"/>
                      <a:gd name="connsiteY7" fmla="*/ 1073706 h 2063017"/>
                      <a:gd name="connsiteX8" fmla="*/ 163239 w 535169"/>
                      <a:gd name="connsiteY8" fmla="*/ 9542 h 2063017"/>
                      <a:gd name="connsiteX0" fmla="*/ 163239 w 535169"/>
                      <a:gd name="connsiteY0" fmla="*/ 2037 h 2055512"/>
                      <a:gd name="connsiteX1" fmla="*/ 516453 w 535169"/>
                      <a:gd name="connsiteY1" fmla="*/ 1 h 2055512"/>
                      <a:gd name="connsiteX2" fmla="*/ 515241 w 535169"/>
                      <a:gd name="connsiteY2" fmla="*/ 1058055 h 2055512"/>
                      <a:gd name="connsiteX3" fmla="*/ 516452 w 535169"/>
                      <a:gd name="connsiteY3" fmla="*/ 1797444 h 2055512"/>
                      <a:gd name="connsiteX4" fmla="*/ 258384 w 535169"/>
                      <a:gd name="connsiteY4" fmla="*/ 2055512 h 2055512"/>
                      <a:gd name="connsiteX5" fmla="*/ 258385 w 535169"/>
                      <a:gd name="connsiteY5" fmla="*/ 2055511 h 2055512"/>
                      <a:gd name="connsiteX6" fmla="*/ 317 w 535169"/>
                      <a:gd name="connsiteY6" fmla="*/ 1797443 h 2055512"/>
                      <a:gd name="connsiteX7" fmla="*/ 0 w 535169"/>
                      <a:gd name="connsiteY7" fmla="*/ 1066201 h 2055512"/>
                      <a:gd name="connsiteX8" fmla="*/ 163239 w 535169"/>
                      <a:gd name="connsiteY8" fmla="*/ 2037 h 2055512"/>
                      <a:gd name="connsiteX0" fmla="*/ 163239 w 529133"/>
                      <a:gd name="connsiteY0" fmla="*/ 2037 h 2055512"/>
                      <a:gd name="connsiteX1" fmla="*/ 516453 w 529133"/>
                      <a:gd name="connsiteY1" fmla="*/ 1 h 2055512"/>
                      <a:gd name="connsiteX2" fmla="*/ 515241 w 529133"/>
                      <a:gd name="connsiteY2" fmla="*/ 1058055 h 2055512"/>
                      <a:gd name="connsiteX3" fmla="*/ 516452 w 529133"/>
                      <a:gd name="connsiteY3" fmla="*/ 1797444 h 2055512"/>
                      <a:gd name="connsiteX4" fmla="*/ 258384 w 529133"/>
                      <a:gd name="connsiteY4" fmla="*/ 2055512 h 2055512"/>
                      <a:gd name="connsiteX5" fmla="*/ 258385 w 529133"/>
                      <a:gd name="connsiteY5" fmla="*/ 2055511 h 2055512"/>
                      <a:gd name="connsiteX6" fmla="*/ 317 w 529133"/>
                      <a:gd name="connsiteY6" fmla="*/ 1797443 h 2055512"/>
                      <a:gd name="connsiteX7" fmla="*/ 0 w 529133"/>
                      <a:gd name="connsiteY7" fmla="*/ 1066201 h 2055512"/>
                      <a:gd name="connsiteX8" fmla="*/ 163239 w 529133"/>
                      <a:gd name="connsiteY8" fmla="*/ 2037 h 2055512"/>
                      <a:gd name="connsiteX0" fmla="*/ 164371 w 530265"/>
                      <a:gd name="connsiteY0" fmla="*/ 2037 h 2055512"/>
                      <a:gd name="connsiteX1" fmla="*/ 517585 w 530265"/>
                      <a:gd name="connsiteY1" fmla="*/ 1 h 2055512"/>
                      <a:gd name="connsiteX2" fmla="*/ 516373 w 530265"/>
                      <a:gd name="connsiteY2" fmla="*/ 1058055 h 2055512"/>
                      <a:gd name="connsiteX3" fmla="*/ 517584 w 530265"/>
                      <a:gd name="connsiteY3" fmla="*/ 1797444 h 2055512"/>
                      <a:gd name="connsiteX4" fmla="*/ 259516 w 530265"/>
                      <a:gd name="connsiteY4" fmla="*/ 2055512 h 2055512"/>
                      <a:gd name="connsiteX5" fmla="*/ 259517 w 530265"/>
                      <a:gd name="connsiteY5" fmla="*/ 2055511 h 2055512"/>
                      <a:gd name="connsiteX6" fmla="*/ 1449 w 530265"/>
                      <a:gd name="connsiteY6" fmla="*/ 1797443 h 2055512"/>
                      <a:gd name="connsiteX7" fmla="*/ 1132 w 530265"/>
                      <a:gd name="connsiteY7" fmla="*/ 1066201 h 2055512"/>
                      <a:gd name="connsiteX8" fmla="*/ 164371 w 530265"/>
                      <a:gd name="connsiteY8" fmla="*/ 2037 h 20555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30265" h="2055512">
                        <a:moveTo>
                          <a:pt x="164371" y="2037"/>
                        </a:moveTo>
                        <a:cubicBezTo>
                          <a:pt x="260630" y="-1540"/>
                          <a:pt x="440115" y="2050"/>
                          <a:pt x="517585" y="1"/>
                        </a:cubicBezTo>
                        <a:cubicBezTo>
                          <a:pt x="546807" y="-772"/>
                          <a:pt x="516373" y="883728"/>
                          <a:pt x="516373" y="1058055"/>
                        </a:cubicBezTo>
                        <a:cubicBezTo>
                          <a:pt x="516373" y="1232382"/>
                          <a:pt x="521699" y="1631201"/>
                          <a:pt x="517584" y="1797444"/>
                        </a:cubicBezTo>
                        <a:cubicBezTo>
                          <a:pt x="513336" y="1969058"/>
                          <a:pt x="402043" y="2055512"/>
                          <a:pt x="259516" y="2055512"/>
                        </a:cubicBezTo>
                        <a:lnTo>
                          <a:pt x="259517" y="2055511"/>
                        </a:lnTo>
                        <a:cubicBezTo>
                          <a:pt x="116990" y="2055511"/>
                          <a:pt x="1449" y="1939970"/>
                          <a:pt x="1449" y="1797443"/>
                        </a:cubicBezTo>
                        <a:cubicBezTo>
                          <a:pt x="1343" y="1553696"/>
                          <a:pt x="1238" y="1309948"/>
                          <a:pt x="1132" y="1066201"/>
                        </a:cubicBezTo>
                        <a:cubicBezTo>
                          <a:pt x="-15877" y="963739"/>
                          <a:pt x="164265" y="106944"/>
                          <a:pt x="164371" y="2037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E8ECF3B8-7260-4991-9D69-F3505ADF1FC7}"/>
                    </a:ext>
                  </a:extLst>
                </p:cNvPr>
                <p:cNvGrpSpPr/>
                <p:nvPr/>
              </p:nvGrpSpPr>
              <p:grpSpPr>
                <a:xfrm flipH="1">
                  <a:off x="3778215" y="996203"/>
                  <a:ext cx="1043666" cy="2064429"/>
                  <a:chOff x="2250661" y="981774"/>
                  <a:chExt cx="1043666" cy="2064429"/>
                </a:xfrm>
              </p:grpSpPr>
              <p:sp>
                <p:nvSpPr>
                  <p:cNvPr id="25" name="Rectangle: Rounded Corners 1">
                    <a:extLst>
                      <a:ext uri="{FF2B5EF4-FFF2-40B4-BE49-F238E27FC236}">
                        <a16:creationId xmlns:a16="http://schemas.microsoft.com/office/drawing/2014/main" id="{721ABECF-5298-4745-B1ED-F46D256B0A55}"/>
                      </a:ext>
                    </a:extLst>
                  </p:cNvPr>
                  <p:cNvSpPr/>
                  <p:nvPr/>
                </p:nvSpPr>
                <p:spPr>
                  <a:xfrm>
                    <a:off x="2250661" y="981774"/>
                    <a:ext cx="681218" cy="2064427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0 w 535099"/>
                      <a:gd name="connsiteY0" fmla="*/ 258068 h 1562101"/>
                      <a:gd name="connsiteX1" fmla="*/ 258068 w 535099"/>
                      <a:gd name="connsiteY1" fmla="*/ 0 h 1562101"/>
                      <a:gd name="connsiteX2" fmla="*/ 258068 w 535099"/>
                      <a:gd name="connsiteY2" fmla="*/ 0 h 1562101"/>
                      <a:gd name="connsiteX3" fmla="*/ 516136 w 535099"/>
                      <a:gd name="connsiteY3" fmla="*/ 258068 h 1562101"/>
                      <a:gd name="connsiteX4" fmla="*/ 515676 w 535099"/>
                      <a:gd name="connsiteY4" fmla="*/ 565569 h 1562101"/>
                      <a:gd name="connsiteX5" fmla="*/ 516135 w 535099"/>
                      <a:gd name="connsiteY5" fmla="*/ 1304033 h 1562101"/>
                      <a:gd name="connsiteX6" fmla="*/ 258067 w 535099"/>
                      <a:gd name="connsiteY6" fmla="*/ 1562101 h 1562101"/>
                      <a:gd name="connsiteX7" fmla="*/ 258068 w 535099"/>
                      <a:gd name="connsiteY7" fmla="*/ 1562100 h 1562101"/>
                      <a:gd name="connsiteX8" fmla="*/ 0 w 535099"/>
                      <a:gd name="connsiteY8" fmla="*/ 1304032 h 1562101"/>
                      <a:gd name="connsiteX9" fmla="*/ 0 w 535099"/>
                      <a:gd name="connsiteY9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517295 w 536258"/>
                      <a:gd name="connsiteY2" fmla="*/ 258068 h 1562101"/>
                      <a:gd name="connsiteX3" fmla="*/ 516835 w 536258"/>
                      <a:gd name="connsiteY3" fmla="*/ 565569 h 1562101"/>
                      <a:gd name="connsiteX4" fmla="*/ 517294 w 536258"/>
                      <a:gd name="connsiteY4" fmla="*/ 1304033 h 1562101"/>
                      <a:gd name="connsiteX5" fmla="*/ 259226 w 536258"/>
                      <a:gd name="connsiteY5" fmla="*/ 1562101 h 1562101"/>
                      <a:gd name="connsiteX6" fmla="*/ 259227 w 536258"/>
                      <a:gd name="connsiteY6" fmla="*/ 1562100 h 1562101"/>
                      <a:gd name="connsiteX7" fmla="*/ 1159 w 536258"/>
                      <a:gd name="connsiteY7" fmla="*/ 1304032 h 1562101"/>
                      <a:gd name="connsiteX8" fmla="*/ 0 w 536258"/>
                      <a:gd name="connsiteY8" fmla="*/ 569986 h 1562101"/>
                      <a:gd name="connsiteX9" fmla="*/ 1159 w 536258"/>
                      <a:gd name="connsiteY9" fmla="*/ 258068 h 1562101"/>
                      <a:gd name="connsiteX0" fmla="*/ 1159 w 555374"/>
                      <a:gd name="connsiteY0" fmla="*/ 38714 h 1342747"/>
                      <a:gd name="connsiteX1" fmla="*/ 517295 w 555374"/>
                      <a:gd name="connsiteY1" fmla="*/ 38714 h 1342747"/>
                      <a:gd name="connsiteX2" fmla="*/ 516835 w 555374"/>
                      <a:gd name="connsiteY2" fmla="*/ 346215 h 1342747"/>
                      <a:gd name="connsiteX3" fmla="*/ 517294 w 555374"/>
                      <a:gd name="connsiteY3" fmla="*/ 1084679 h 1342747"/>
                      <a:gd name="connsiteX4" fmla="*/ 259226 w 555374"/>
                      <a:gd name="connsiteY4" fmla="*/ 1342747 h 1342747"/>
                      <a:gd name="connsiteX5" fmla="*/ 259227 w 555374"/>
                      <a:gd name="connsiteY5" fmla="*/ 1342746 h 1342747"/>
                      <a:gd name="connsiteX6" fmla="*/ 1159 w 555374"/>
                      <a:gd name="connsiteY6" fmla="*/ 1084678 h 1342747"/>
                      <a:gd name="connsiteX7" fmla="*/ 0 w 555374"/>
                      <a:gd name="connsiteY7" fmla="*/ 350632 h 1342747"/>
                      <a:gd name="connsiteX8" fmla="*/ 1159 w 555374"/>
                      <a:gd name="connsiteY8" fmla="*/ 38714 h 1342747"/>
                      <a:gd name="connsiteX0" fmla="*/ 263994 w 535905"/>
                      <a:gd name="connsiteY0" fmla="*/ 3045 h 2060243"/>
                      <a:gd name="connsiteX1" fmla="*/ 517295 w 535905"/>
                      <a:gd name="connsiteY1" fmla="*/ 756210 h 2060243"/>
                      <a:gd name="connsiteX2" fmla="*/ 516835 w 535905"/>
                      <a:gd name="connsiteY2" fmla="*/ 1063711 h 2060243"/>
                      <a:gd name="connsiteX3" fmla="*/ 517294 w 535905"/>
                      <a:gd name="connsiteY3" fmla="*/ 1802175 h 2060243"/>
                      <a:gd name="connsiteX4" fmla="*/ 259226 w 535905"/>
                      <a:gd name="connsiteY4" fmla="*/ 2060243 h 2060243"/>
                      <a:gd name="connsiteX5" fmla="*/ 259227 w 535905"/>
                      <a:gd name="connsiteY5" fmla="*/ 2060242 h 2060243"/>
                      <a:gd name="connsiteX6" fmla="*/ 1159 w 535905"/>
                      <a:gd name="connsiteY6" fmla="*/ 1802174 h 2060243"/>
                      <a:gd name="connsiteX7" fmla="*/ 0 w 535905"/>
                      <a:gd name="connsiteY7" fmla="*/ 1068128 h 2060243"/>
                      <a:gd name="connsiteX8" fmla="*/ 263994 w 535905"/>
                      <a:gd name="connsiteY8" fmla="*/ 3045 h 2060243"/>
                      <a:gd name="connsiteX0" fmla="*/ 263994 w 664925"/>
                      <a:gd name="connsiteY0" fmla="*/ 87056 h 2144254"/>
                      <a:gd name="connsiteX1" fmla="*/ 658652 w 664925"/>
                      <a:gd name="connsiteY1" fmla="*/ 93682 h 2144254"/>
                      <a:gd name="connsiteX2" fmla="*/ 516835 w 664925"/>
                      <a:gd name="connsiteY2" fmla="*/ 1147722 h 2144254"/>
                      <a:gd name="connsiteX3" fmla="*/ 517294 w 664925"/>
                      <a:gd name="connsiteY3" fmla="*/ 1886186 h 2144254"/>
                      <a:gd name="connsiteX4" fmla="*/ 259226 w 664925"/>
                      <a:gd name="connsiteY4" fmla="*/ 2144254 h 2144254"/>
                      <a:gd name="connsiteX5" fmla="*/ 259227 w 664925"/>
                      <a:gd name="connsiteY5" fmla="*/ 2144253 h 2144254"/>
                      <a:gd name="connsiteX6" fmla="*/ 1159 w 664925"/>
                      <a:gd name="connsiteY6" fmla="*/ 1886185 h 2144254"/>
                      <a:gd name="connsiteX7" fmla="*/ 0 w 664925"/>
                      <a:gd name="connsiteY7" fmla="*/ 1152139 h 2144254"/>
                      <a:gd name="connsiteX8" fmla="*/ 263994 w 664925"/>
                      <a:gd name="connsiteY8" fmla="*/ 87056 h 2144254"/>
                      <a:gd name="connsiteX0" fmla="*/ 263994 w 710801"/>
                      <a:gd name="connsiteY0" fmla="*/ 28420 h 2085618"/>
                      <a:gd name="connsiteX1" fmla="*/ 658652 w 710801"/>
                      <a:gd name="connsiteY1" fmla="*/ 35046 h 2085618"/>
                      <a:gd name="connsiteX2" fmla="*/ 516835 w 710801"/>
                      <a:gd name="connsiteY2" fmla="*/ 1089086 h 2085618"/>
                      <a:gd name="connsiteX3" fmla="*/ 517294 w 710801"/>
                      <a:gd name="connsiteY3" fmla="*/ 1827550 h 2085618"/>
                      <a:gd name="connsiteX4" fmla="*/ 259226 w 710801"/>
                      <a:gd name="connsiteY4" fmla="*/ 2085618 h 2085618"/>
                      <a:gd name="connsiteX5" fmla="*/ 259227 w 710801"/>
                      <a:gd name="connsiteY5" fmla="*/ 2085617 h 2085618"/>
                      <a:gd name="connsiteX6" fmla="*/ 1159 w 710801"/>
                      <a:gd name="connsiteY6" fmla="*/ 1827549 h 2085618"/>
                      <a:gd name="connsiteX7" fmla="*/ 0 w 710801"/>
                      <a:gd name="connsiteY7" fmla="*/ 1093503 h 2085618"/>
                      <a:gd name="connsiteX8" fmla="*/ 263994 w 710801"/>
                      <a:gd name="connsiteY8" fmla="*/ 28420 h 2085618"/>
                      <a:gd name="connsiteX0" fmla="*/ 263994 w 710801"/>
                      <a:gd name="connsiteY0" fmla="*/ 7864 h 2065062"/>
                      <a:gd name="connsiteX1" fmla="*/ 658652 w 710801"/>
                      <a:gd name="connsiteY1" fmla="*/ 14490 h 2065062"/>
                      <a:gd name="connsiteX2" fmla="*/ 516835 w 710801"/>
                      <a:gd name="connsiteY2" fmla="*/ 1068530 h 2065062"/>
                      <a:gd name="connsiteX3" fmla="*/ 517294 w 710801"/>
                      <a:gd name="connsiteY3" fmla="*/ 1806994 h 2065062"/>
                      <a:gd name="connsiteX4" fmla="*/ 259226 w 710801"/>
                      <a:gd name="connsiteY4" fmla="*/ 2065062 h 2065062"/>
                      <a:gd name="connsiteX5" fmla="*/ 259227 w 710801"/>
                      <a:gd name="connsiteY5" fmla="*/ 2065061 h 2065062"/>
                      <a:gd name="connsiteX6" fmla="*/ 1159 w 710801"/>
                      <a:gd name="connsiteY6" fmla="*/ 1806993 h 2065062"/>
                      <a:gd name="connsiteX7" fmla="*/ 0 w 710801"/>
                      <a:gd name="connsiteY7" fmla="*/ 1072947 h 2065062"/>
                      <a:gd name="connsiteX8" fmla="*/ 263994 w 710801"/>
                      <a:gd name="connsiteY8" fmla="*/ 7864 h 2065062"/>
                      <a:gd name="connsiteX0" fmla="*/ 263994 w 713316"/>
                      <a:gd name="connsiteY0" fmla="*/ 0 h 2057198"/>
                      <a:gd name="connsiteX1" fmla="*/ 658652 w 713316"/>
                      <a:gd name="connsiteY1" fmla="*/ 6626 h 2057198"/>
                      <a:gd name="connsiteX2" fmla="*/ 516835 w 713316"/>
                      <a:gd name="connsiteY2" fmla="*/ 1060666 h 2057198"/>
                      <a:gd name="connsiteX3" fmla="*/ 517294 w 713316"/>
                      <a:gd name="connsiteY3" fmla="*/ 1799130 h 2057198"/>
                      <a:gd name="connsiteX4" fmla="*/ 259226 w 713316"/>
                      <a:gd name="connsiteY4" fmla="*/ 2057198 h 2057198"/>
                      <a:gd name="connsiteX5" fmla="*/ 259227 w 713316"/>
                      <a:gd name="connsiteY5" fmla="*/ 2057197 h 2057198"/>
                      <a:gd name="connsiteX6" fmla="*/ 1159 w 713316"/>
                      <a:gd name="connsiteY6" fmla="*/ 1799129 h 2057198"/>
                      <a:gd name="connsiteX7" fmla="*/ 0 w 713316"/>
                      <a:gd name="connsiteY7" fmla="*/ 1065083 h 2057198"/>
                      <a:gd name="connsiteX8" fmla="*/ 263994 w 713316"/>
                      <a:gd name="connsiteY8" fmla="*/ 0 h 2057198"/>
                      <a:gd name="connsiteX0" fmla="*/ 263994 w 663537"/>
                      <a:gd name="connsiteY0" fmla="*/ 33591 h 2090789"/>
                      <a:gd name="connsiteX1" fmla="*/ 658652 w 663537"/>
                      <a:gd name="connsiteY1" fmla="*/ 40217 h 2090789"/>
                      <a:gd name="connsiteX2" fmla="*/ 516835 w 663537"/>
                      <a:gd name="connsiteY2" fmla="*/ 1094257 h 2090789"/>
                      <a:gd name="connsiteX3" fmla="*/ 517294 w 663537"/>
                      <a:gd name="connsiteY3" fmla="*/ 1832721 h 2090789"/>
                      <a:gd name="connsiteX4" fmla="*/ 259226 w 663537"/>
                      <a:gd name="connsiteY4" fmla="*/ 2090789 h 2090789"/>
                      <a:gd name="connsiteX5" fmla="*/ 259227 w 663537"/>
                      <a:gd name="connsiteY5" fmla="*/ 2090788 h 2090789"/>
                      <a:gd name="connsiteX6" fmla="*/ 1159 w 663537"/>
                      <a:gd name="connsiteY6" fmla="*/ 1832720 h 2090789"/>
                      <a:gd name="connsiteX7" fmla="*/ 0 w 663537"/>
                      <a:gd name="connsiteY7" fmla="*/ 1098674 h 2090789"/>
                      <a:gd name="connsiteX8" fmla="*/ 263994 w 663537"/>
                      <a:gd name="connsiteY8" fmla="*/ 33591 h 2090789"/>
                      <a:gd name="connsiteX0" fmla="*/ 263994 w 666512"/>
                      <a:gd name="connsiteY0" fmla="*/ 0 h 2057198"/>
                      <a:gd name="connsiteX1" fmla="*/ 658652 w 666512"/>
                      <a:gd name="connsiteY1" fmla="*/ 6626 h 2057198"/>
                      <a:gd name="connsiteX2" fmla="*/ 516835 w 666512"/>
                      <a:gd name="connsiteY2" fmla="*/ 1060666 h 2057198"/>
                      <a:gd name="connsiteX3" fmla="*/ 517294 w 666512"/>
                      <a:gd name="connsiteY3" fmla="*/ 1799130 h 2057198"/>
                      <a:gd name="connsiteX4" fmla="*/ 259226 w 666512"/>
                      <a:gd name="connsiteY4" fmla="*/ 2057198 h 2057198"/>
                      <a:gd name="connsiteX5" fmla="*/ 259227 w 666512"/>
                      <a:gd name="connsiteY5" fmla="*/ 2057197 h 2057198"/>
                      <a:gd name="connsiteX6" fmla="*/ 1159 w 666512"/>
                      <a:gd name="connsiteY6" fmla="*/ 1799129 h 2057198"/>
                      <a:gd name="connsiteX7" fmla="*/ 0 w 666512"/>
                      <a:gd name="connsiteY7" fmla="*/ 1065083 h 2057198"/>
                      <a:gd name="connsiteX8" fmla="*/ 263994 w 666512"/>
                      <a:gd name="connsiteY8" fmla="*/ 0 h 2057198"/>
                      <a:gd name="connsiteX0" fmla="*/ 263994 w 661028"/>
                      <a:gd name="connsiteY0" fmla="*/ 9281 h 2066479"/>
                      <a:gd name="connsiteX1" fmla="*/ 658652 w 661028"/>
                      <a:gd name="connsiteY1" fmla="*/ 15907 h 2066479"/>
                      <a:gd name="connsiteX2" fmla="*/ 516835 w 661028"/>
                      <a:gd name="connsiteY2" fmla="*/ 1069947 h 2066479"/>
                      <a:gd name="connsiteX3" fmla="*/ 517294 w 661028"/>
                      <a:gd name="connsiteY3" fmla="*/ 1808411 h 2066479"/>
                      <a:gd name="connsiteX4" fmla="*/ 259226 w 661028"/>
                      <a:gd name="connsiteY4" fmla="*/ 2066479 h 2066479"/>
                      <a:gd name="connsiteX5" fmla="*/ 259227 w 661028"/>
                      <a:gd name="connsiteY5" fmla="*/ 2066478 h 2066479"/>
                      <a:gd name="connsiteX6" fmla="*/ 1159 w 661028"/>
                      <a:gd name="connsiteY6" fmla="*/ 1808410 h 2066479"/>
                      <a:gd name="connsiteX7" fmla="*/ 0 w 661028"/>
                      <a:gd name="connsiteY7" fmla="*/ 1074364 h 2066479"/>
                      <a:gd name="connsiteX8" fmla="*/ 263994 w 661028"/>
                      <a:gd name="connsiteY8" fmla="*/ 9281 h 2066479"/>
                      <a:gd name="connsiteX0" fmla="*/ 263994 w 661136"/>
                      <a:gd name="connsiteY0" fmla="*/ 1620 h 2058818"/>
                      <a:gd name="connsiteX1" fmla="*/ 658652 w 661136"/>
                      <a:gd name="connsiteY1" fmla="*/ 8246 h 2058818"/>
                      <a:gd name="connsiteX2" fmla="*/ 516835 w 661136"/>
                      <a:gd name="connsiteY2" fmla="*/ 1062286 h 2058818"/>
                      <a:gd name="connsiteX3" fmla="*/ 517294 w 661136"/>
                      <a:gd name="connsiteY3" fmla="*/ 1800750 h 2058818"/>
                      <a:gd name="connsiteX4" fmla="*/ 259226 w 661136"/>
                      <a:gd name="connsiteY4" fmla="*/ 2058818 h 2058818"/>
                      <a:gd name="connsiteX5" fmla="*/ 259227 w 661136"/>
                      <a:gd name="connsiteY5" fmla="*/ 2058817 h 2058818"/>
                      <a:gd name="connsiteX6" fmla="*/ 1159 w 661136"/>
                      <a:gd name="connsiteY6" fmla="*/ 1800749 h 2058818"/>
                      <a:gd name="connsiteX7" fmla="*/ 0 w 661136"/>
                      <a:gd name="connsiteY7" fmla="*/ 1066703 h 2058818"/>
                      <a:gd name="connsiteX8" fmla="*/ 263994 w 661136"/>
                      <a:gd name="connsiteY8" fmla="*/ 1620 h 2058818"/>
                      <a:gd name="connsiteX0" fmla="*/ 263994 w 658957"/>
                      <a:gd name="connsiteY0" fmla="*/ 9787 h 2066985"/>
                      <a:gd name="connsiteX1" fmla="*/ 656443 w 658957"/>
                      <a:gd name="connsiteY1" fmla="*/ 5370 h 2066985"/>
                      <a:gd name="connsiteX2" fmla="*/ 516835 w 658957"/>
                      <a:gd name="connsiteY2" fmla="*/ 1070453 h 2066985"/>
                      <a:gd name="connsiteX3" fmla="*/ 517294 w 658957"/>
                      <a:gd name="connsiteY3" fmla="*/ 1808917 h 2066985"/>
                      <a:gd name="connsiteX4" fmla="*/ 259226 w 658957"/>
                      <a:gd name="connsiteY4" fmla="*/ 2066985 h 2066985"/>
                      <a:gd name="connsiteX5" fmla="*/ 259227 w 658957"/>
                      <a:gd name="connsiteY5" fmla="*/ 2066984 h 2066985"/>
                      <a:gd name="connsiteX6" fmla="*/ 1159 w 658957"/>
                      <a:gd name="connsiteY6" fmla="*/ 1808916 h 2066985"/>
                      <a:gd name="connsiteX7" fmla="*/ 0 w 658957"/>
                      <a:gd name="connsiteY7" fmla="*/ 1074870 h 2066985"/>
                      <a:gd name="connsiteX8" fmla="*/ 263994 w 658957"/>
                      <a:gd name="connsiteY8" fmla="*/ 9787 h 2066985"/>
                      <a:gd name="connsiteX0" fmla="*/ 263994 w 658983"/>
                      <a:gd name="connsiteY0" fmla="*/ 6145 h 2063343"/>
                      <a:gd name="connsiteX1" fmla="*/ 656443 w 658983"/>
                      <a:gd name="connsiteY1" fmla="*/ 1728 h 2063343"/>
                      <a:gd name="connsiteX2" fmla="*/ 516835 w 658983"/>
                      <a:gd name="connsiteY2" fmla="*/ 1066811 h 2063343"/>
                      <a:gd name="connsiteX3" fmla="*/ 517294 w 658983"/>
                      <a:gd name="connsiteY3" fmla="*/ 1805275 h 2063343"/>
                      <a:gd name="connsiteX4" fmla="*/ 259226 w 658983"/>
                      <a:gd name="connsiteY4" fmla="*/ 2063343 h 2063343"/>
                      <a:gd name="connsiteX5" fmla="*/ 259227 w 658983"/>
                      <a:gd name="connsiteY5" fmla="*/ 2063342 h 2063343"/>
                      <a:gd name="connsiteX6" fmla="*/ 1159 w 658983"/>
                      <a:gd name="connsiteY6" fmla="*/ 1805274 h 2063343"/>
                      <a:gd name="connsiteX7" fmla="*/ 0 w 658983"/>
                      <a:gd name="connsiteY7" fmla="*/ 1071228 h 2063343"/>
                      <a:gd name="connsiteX8" fmla="*/ 263994 w 658983"/>
                      <a:gd name="connsiteY8" fmla="*/ 6145 h 2063343"/>
                      <a:gd name="connsiteX0" fmla="*/ 263994 w 678609"/>
                      <a:gd name="connsiteY0" fmla="*/ 7785 h 2064983"/>
                      <a:gd name="connsiteX1" fmla="*/ 676321 w 678609"/>
                      <a:gd name="connsiteY1" fmla="*/ 1560 h 2064983"/>
                      <a:gd name="connsiteX2" fmla="*/ 516835 w 678609"/>
                      <a:gd name="connsiteY2" fmla="*/ 1068451 h 2064983"/>
                      <a:gd name="connsiteX3" fmla="*/ 517294 w 678609"/>
                      <a:gd name="connsiteY3" fmla="*/ 1806915 h 2064983"/>
                      <a:gd name="connsiteX4" fmla="*/ 259226 w 678609"/>
                      <a:gd name="connsiteY4" fmla="*/ 2064983 h 2064983"/>
                      <a:gd name="connsiteX5" fmla="*/ 259227 w 678609"/>
                      <a:gd name="connsiteY5" fmla="*/ 2064982 h 2064983"/>
                      <a:gd name="connsiteX6" fmla="*/ 1159 w 678609"/>
                      <a:gd name="connsiteY6" fmla="*/ 1806914 h 2064983"/>
                      <a:gd name="connsiteX7" fmla="*/ 0 w 678609"/>
                      <a:gd name="connsiteY7" fmla="*/ 1072868 h 2064983"/>
                      <a:gd name="connsiteX8" fmla="*/ 263994 w 678609"/>
                      <a:gd name="connsiteY8" fmla="*/ 7785 h 2064983"/>
                      <a:gd name="connsiteX0" fmla="*/ 263994 w 676632"/>
                      <a:gd name="connsiteY0" fmla="*/ 31105 h 2088303"/>
                      <a:gd name="connsiteX1" fmla="*/ 676321 w 676632"/>
                      <a:gd name="connsiteY1" fmla="*/ 24880 h 2088303"/>
                      <a:gd name="connsiteX2" fmla="*/ 516835 w 676632"/>
                      <a:gd name="connsiteY2" fmla="*/ 1091771 h 2088303"/>
                      <a:gd name="connsiteX3" fmla="*/ 517294 w 676632"/>
                      <a:gd name="connsiteY3" fmla="*/ 1830235 h 2088303"/>
                      <a:gd name="connsiteX4" fmla="*/ 259226 w 676632"/>
                      <a:gd name="connsiteY4" fmla="*/ 2088303 h 2088303"/>
                      <a:gd name="connsiteX5" fmla="*/ 259227 w 676632"/>
                      <a:gd name="connsiteY5" fmla="*/ 2088302 h 2088303"/>
                      <a:gd name="connsiteX6" fmla="*/ 1159 w 676632"/>
                      <a:gd name="connsiteY6" fmla="*/ 1830234 h 2088303"/>
                      <a:gd name="connsiteX7" fmla="*/ 0 w 676632"/>
                      <a:gd name="connsiteY7" fmla="*/ 1096188 h 2088303"/>
                      <a:gd name="connsiteX8" fmla="*/ 263994 w 676632"/>
                      <a:gd name="connsiteY8" fmla="*/ 31105 h 2088303"/>
                      <a:gd name="connsiteX0" fmla="*/ 263994 w 676730"/>
                      <a:gd name="connsiteY0" fmla="*/ 6225 h 2063423"/>
                      <a:gd name="connsiteX1" fmla="*/ 676321 w 676730"/>
                      <a:gd name="connsiteY1" fmla="*/ 0 h 2063423"/>
                      <a:gd name="connsiteX2" fmla="*/ 516835 w 676730"/>
                      <a:gd name="connsiteY2" fmla="*/ 1066891 h 2063423"/>
                      <a:gd name="connsiteX3" fmla="*/ 517294 w 676730"/>
                      <a:gd name="connsiteY3" fmla="*/ 1805355 h 2063423"/>
                      <a:gd name="connsiteX4" fmla="*/ 259226 w 676730"/>
                      <a:gd name="connsiteY4" fmla="*/ 2063423 h 2063423"/>
                      <a:gd name="connsiteX5" fmla="*/ 259227 w 676730"/>
                      <a:gd name="connsiteY5" fmla="*/ 2063422 h 2063423"/>
                      <a:gd name="connsiteX6" fmla="*/ 1159 w 676730"/>
                      <a:gd name="connsiteY6" fmla="*/ 1805354 h 2063423"/>
                      <a:gd name="connsiteX7" fmla="*/ 0 w 676730"/>
                      <a:gd name="connsiteY7" fmla="*/ 1071308 h 2063423"/>
                      <a:gd name="connsiteX8" fmla="*/ 263994 w 676730"/>
                      <a:gd name="connsiteY8" fmla="*/ 6225 h 2063423"/>
                      <a:gd name="connsiteX0" fmla="*/ 267608 w 681973"/>
                      <a:gd name="connsiteY0" fmla="*/ 78285 h 2142712"/>
                      <a:gd name="connsiteX1" fmla="*/ 676321 w 681973"/>
                      <a:gd name="connsiteY1" fmla="*/ 79289 h 2142712"/>
                      <a:gd name="connsiteX2" fmla="*/ 516835 w 681973"/>
                      <a:gd name="connsiteY2" fmla="*/ 1146180 h 2142712"/>
                      <a:gd name="connsiteX3" fmla="*/ 517294 w 681973"/>
                      <a:gd name="connsiteY3" fmla="*/ 1884644 h 2142712"/>
                      <a:gd name="connsiteX4" fmla="*/ 259226 w 681973"/>
                      <a:gd name="connsiteY4" fmla="*/ 2142712 h 2142712"/>
                      <a:gd name="connsiteX5" fmla="*/ 259227 w 681973"/>
                      <a:gd name="connsiteY5" fmla="*/ 2142711 h 2142712"/>
                      <a:gd name="connsiteX6" fmla="*/ 1159 w 681973"/>
                      <a:gd name="connsiteY6" fmla="*/ 1884643 h 2142712"/>
                      <a:gd name="connsiteX7" fmla="*/ 0 w 681973"/>
                      <a:gd name="connsiteY7" fmla="*/ 1150597 h 2142712"/>
                      <a:gd name="connsiteX8" fmla="*/ 267608 w 681973"/>
                      <a:gd name="connsiteY8" fmla="*/ 78285 h 2142712"/>
                      <a:gd name="connsiteX0" fmla="*/ 267608 w 730032"/>
                      <a:gd name="connsiteY0" fmla="*/ 0 h 2064427"/>
                      <a:gd name="connsiteX1" fmla="*/ 676321 w 730032"/>
                      <a:gd name="connsiteY1" fmla="*/ 1004 h 2064427"/>
                      <a:gd name="connsiteX2" fmla="*/ 516835 w 730032"/>
                      <a:gd name="connsiteY2" fmla="*/ 1067895 h 2064427"/>
                      <a:gd name="connsiteX3" fmla="*/ 517294 w 730032"/>
                      <a:gd name="connsiteY3" fmla="*/ 1806359 h 2064427"/>
                      <a:gd name="connsiteX4" fmla="*/ 259226 w 730032"/>
                      <a:gd name="connsiteY4" fmla="*/ 2064427 h 2064427"/>
                      <a:gd name="connsiteX5" fmla="*/ 259227 w 730032"/>
                      <a:gd name="connsiteY5" fmla="*/ 2064426 h 2064427"/>
                      <a:gd name="connsiteX6" fmla="*/ 1159 w 730032"/>
                      <a:gd name="connsiteY6" fmla="*/ 1806358 h 2064427"/>
                      <a:gd name="connsiteX7" fmla="*/ 0 w 730032"/>
                      <a:gd name="connsiteY7" fmla="*/ 1072312 h 2064427"/>
                      <a:gd name="connsiteX8" fmla="*/ 267608 w 730032"/>
                      <a:gd name="connsiteY8" fmla="*/ 0 h 2064427"/>
                      <a:gd name="connsiteX0" fmla="*/ 267608 w 681218"/>
                      <a:gd name="connsiteY0" fmla="*/ 0 h 2064427"/>
                      <a:gd name="connsiteX1" fmla="*/ 676321 w 681218"/>
                      <a:gd name="connsiteY1" fmla="*/ 1004 h 2064427"/>
                      <a:gd name="connsiteX2" fmla="*/ 516835 w 681218"/>
                      <a:gd name="connsiteY2" fmla="*/ 1067895 h 2064427"/>
                      <a:gd name="connsiteX3" fmla="*/ 517294 w 681218"/>
                      <a:gd name="connsiteY3" fmla="*/ 1806359 h 2064427"/>
                      <a:gd name="connsiteX4" fmla="*/ 259226 w 681218"/>
                      <a:gd name="connsiteY4" fmla="*/ 2064427 h 2064427"/>
                      <a:gd name="connsiteX5" fmla="*/ 259227 w 681218"/>
                      <a:gd name="connsiteY5" fmla="*/ 2064426 h 2064427"/>
                      <a:gd name="connsiteX6" fmla="*/ 1159 w 681218"/>
                      <a:gd name="connsiteY6" fmla="*/ 1806358 h 2064427"/>
                      <a:gd name="connsiteX7" fmla="*/ 0 w 681218"/>
                      <a:gd name="connsiteY7" fmla="*/ 1072312 h 2064427"/>
                      <a:gd name="connsiteX8" fmla="*/ 267608 w 681218"/>
                      <a:gd name="connsiteY8" fmla="*/ 0 h 20644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81218" h="2064427">
                        <a:moveTo>
                          <a:pt x="267608" y="0"/>
                        </a:moveTo>
                        <a:lnTo>
                          <a:pt x="676321" y="1004"/>
                        </a:lnTo>
                        <a:cubicBezTo>
                          <a:pt x="714509" y="855"/>
                          <a:pt x="516835" y="893568"/>
                          <a:pt x="516835" y="1067895"/>
                        </a:cubicBezTo>
                        <a:cubicBezTo>
                          <a:pt x="516835" y="1242222"/>
                          <a:pt x="516055" y="1640270"/>
                          <a:pt x="517294" y="1806359"/>
                        </a:cubicBezTo>
                        <a:cubicBezTo>
                          <a:pt x="518574" y="1977903"/>
                          <a:pt x="401753" y="2064427"/>
                          <a:pt x="259226" y="2064427"/>
                        </a:cubicBezTo>
                        <a:lnTo>
                          <a:pt x="259227" y="2064426"/>
                        </a:lnTo>
                        <a:cubicBezTo>
                          <a:pt x="116700" y="2064426"/>
                          <a:pt x="1159" y="1948885"/>
                          <a:pt x="1159" y="1806358"/>
                        </a:cubicBezTo>
                        <a:cubicBezTo>
                          <a:pt x="773" y="1561676"/>
                          <a:pt x="386" y="1316994"/>
                          <a:pt x="0" y="1072312"/>
                        </a:cubicBezTo>
                        <a:cubicBezTo>
                          <a:pt x="386" y="968339"/>
                          <a:pt x="267222" y="103973"/>
                          <a:pt x="267608" y="0"/>
                        </a:cubicBezTo>
                        <a:close/>
                      </a:path>
                    </a:pathLst>
                  </a:custGeom>
                  <a:solidFill>
                    <a:srgbClr val="F498B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" name="Rectangle: Rounded Corners 17">
                    <a:extLst>
                      <a:ext uri="{FF2B5EF4-FFF2-40B4-BE49-F238E27FC236}">
                        <a16:creationId xmlns:a16="http://schemas.microsoft.com/office/drawing/2014/main" id="{F75540BA-5B8C-415E-B608-2957195C54E5}"/>
                      </a:ext>
                    </a:extLst>
                  </p:cNvPr>
                  <p:cNvSpPr/>
                  <p:nvPr/>
                </p:nvSpPr>
                <p:spPr>
                  <a:xfrm>
                    <a:off x="2764062" y="990691"/>
                    <a:ext cx="530265" cy="2055512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317 w 516453"/>
                      <a:gd name="connsiteY0" fmla="*/ 258068 h 1562101"/>
                      <a:gd name="connsiteX1" fmla="*/ 258385 w 516453"/>
                      <a:gd name="connsiteY1" fmla="*/ 0 h 1562101"/>
                      <a:gd name="connsiteX2" fmla="*/ 258385 w 516453"/>
                      <a:gd name="connsiteY2" fmla="*/ 0 h 1562101"/>
                      <a:gd name="connsiteX3" fmla="*/ 516453 w 516453"/>
                      <a:gd name="connsiteY3" fmla="*/ 258068 h 1562101"/>
                      <a:gd name="connsiteX4" fmla="*/ 516452 w 516453"/>
                      <a:gd name="connsiteY4" fmla="*/ 1304033 h 1562101"/>
                      <a:gd name="connsiteX5" fmla="*/ 258384 w 516453"/>
                      <a:gd name="connsiteY5" fmla="*/ 1562101 h 1562101"/>
                      <a:gd name="connsiteX6" fmla="*/ 258385 w 516453"/>
                      <a:gd name="connsiteY6" fmla="*/ 1562100 h 1562101"/>
                      <a:gd name="connsiteX7" fmla="*/ 317 w 516453"/>
                      <a:gd name="connsiteY7" fmla="*/ 1304032 h 1562101"/>
                      <a:gd name="connsiteX8" fmla="*/ 0 w 516453"/>
                      <a:gd name="connsiteY8" fmla="*/ 572790 h 1562101"/>
                      <a:gd name="connsiteX9" fmla="*/ 317 w 516453"/>
                      <a:gd name="connsiteY9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258385 w 535170"/>
                      <a:gd name="connsiteY2" fmla="*/ 0 h 1562101"/>
                      <a:gd name="connsiteX3" fmla="*/ 516453 w 535170"/>
                      <a:gd name="connsiteY3" fmla="*/ 258068 h 1562101"/>
                      <a:gd name="connsiteX4" fmla="*/ 515241 w 535170"/>
                      <a:gd name="connsiteY4" fmla="*/ 564644 h 1562101"/>
                      <a:gd name="connsiteX5" fmla="*/ 516452 w 535170"/>
                      <a:gd name="connsiteY5" fmla="*/ 1304033 h 1562101"/>
                      <a:gd name="connsiteX6" fmla="*/ 258384 w 535170"/>
                      <a:gd name="connsiteY6" fmla="*/ 1562101 h 1562101"/>
                      <a:gd name="connsiteX7" fmla="*/ 258385 w 535170"/>
                      <a:gd name="connsiteY7" fmla="*/ 1562100 h 1562101"/>
                      <a:gd name="connsiteX8" fmla="*/ 317 w 535170"/>
                      <a:gd name="connsiteY8" fmla="*/ 1304032 h 1562101"/>
                      <a:gd name="connsiteX9" fmla="*/ 0 w 535170"/>
                      <a:gd name="connsiteY9" fmla="*/ 572790 h 1562101"/>
                      <a:gd name="connsiteX10" fmla="*/ 317 w 535170"/>
                      <a:gd name="connsiteY10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516453 w 535170"/>
                      <a:gd name="connsiteY2" fmla="*/ 258068 h 1562101"/>
                      <a:gd name="connsiteX3" fmla="*/ 515241 w 535170"/>
                      <a:gd name="connsiteY3" fmla="*/ 564644 h 1562101"/>
                      <a:gd name="connsiteX4" fmla="*/ 516452 w 535170"/>
                      <a:gd name="connsiteY4" fmla="*/ 1304033 h 1562101"/>
                      <a:gd name="connsiteX5" fmla="*/ 258384 w 535170"/>
                      <a:gd name="connsiteY5" fmla="*/ 1562101 h 1562101"/>
                      <a:gd name="connsiteX6" fmla="*/ 258385 w 535170"/>
                      <a:gd name="connsiteY6" fmla="*/ 1562100 h 1562101"/>
                      <a:gd name="connsiteX7" fmla="*/ 317 w 535170"/>
                      <a:gd name="connsiteY7" fmla="*/ 1304032 h 1562101"/>
                      <a:gd name="connsiteX8" fmla="*/ 0 w 535170"/>
                      <a:gd name="connsiteY8" fmla="*/ 572790 h 1562101"/>
                      <a:gd name="connsiteX9" fmla="*/ 317 w 535170"/>
                      <a:gd name="connsiteY9" fmla="*/ 258068 h 1562101"/>
                      <a:gd name="connsiteX0" fmla="*/ 317 w 554283"/>
                      <a:gd name="connsiteY0" fmla="*/ 38833 h 1342866"/>
                      <a:gd name="connsiteX1" fmla="*/ 516453 w 554283"/>
                      <a:gd name="connsiteY1" fmla="*/ 38833 h 1342866"/>
                      <a:gd name="connsiteX2" fmla="*/ 515241 w 554283"/>
                      <a:gd name="connsiteY2" fmla="*/ 345409 h 1342866"/>
                      <a:gd name="connsiteX3" fmla="*/ 516452 w 554283"/>
                      <a:gd name="connsiteY3" fmla="*/ 1084798 h 1342866"/>
                      <a:gd name="connsiteX4" fmla="*/ 258384 w 554283"/>
                      <a:gd name="connsiteY4" fmla="*/ 1342866 h 1342866"/>
                      <a:gd name="connsiteX5" fmla="*/ 258385 w 554283"/>
                      <a:gd name="connsiteY5" fmla="*/ 1342865 h 1342866"/>
                      <a:gd name="connsiteX6" fmla="*/ 317 w 554283"/>
                      <a:gd name="connsiteY6" fmla="*/ 1084797 h 1342866"/>
                      <a:gd name="connsiteX7" fmla="*/ 0 w 554283"/>
                      <a:gd name="connsiteY7" fmla="*/ 353555 h 1342866"/>
                      <a:gd name="connsiteX8" fmla="*/ 317 w 554283"/>
                      <a:gd name="connsiteY8" fmla="*/ 38833 h 1342866"/>
                      <a:gd name="connsiteX0" fmla="*/ 163239 w 542216"/>
                      <a:gd name="connsiteY0" fmla="*/ 3110 h 2056585"/>
                      <a:gd name="connsiteX1" fmla="*/ 516453 w 542216"/>
                      <a:gd name="connsiteY1" fmla="*/ 752552 h 2056585"/>
                      <a:gd name="connsiteX2" fmla="*/ 515241 w 542216"/>
                      <a:gd name="connsiteY2" fmla="*/ 1059128 h 2056585"/>
                      <a:gd name="connsiteX3" fmla="*/ 516452 w 542216"/>
                      <a:gd name="connsiteY3" fmla="*/ 1798517 h 2056585"/>
                      <a:gd name="connsiteX4" fmla="*/ 258384 w 542216"/>
                      <a:gd name="connsiteY4" fmla="*/ 2056585 h 2056585"/>
                      <a:gd name="connsiteX5" fmla="*/ 258385 w 542216"/>
                      <a:gd name="connsiteY5" fmla="*/ 2056584 h 2056585"/>
                      <a:gd name="connsiteX6" fmla="*/ 317 w 542216"/>
                      <a:gd name="connsiteY6" fmla="*/ 1798516 h 2056585"/>
                      <a:gd name="connsiteX7" fmla="*/ 0 w 542216"/>
                      <a:gd name="connsiteY7" fmla="*/ 1067274 h 2056585"/>
                      <a:gd name="connsiteX8" fmla="*/ 163239 w 542216"/>
                      <a:gd name="connsiteY8" fmla="*/ 3110 h 2056585"/>
                      <a:gd name="connsiteX0" fmla="*/ 163239 w 539217"/>
                      <a:gd name="connsiteY0" fmla="*/ 98143 h 2151618"/>
                      <a:gd name="connsiteX1" fmla="*/ 512380 w 539217"/>
                      <a:gd name="connsiteY1" fmla="*/ 87961 h 2151618"/>
                      <a:gd name="connsiteX2" fmla="*/ 515241 w 539217"/>
                      <a:gd name="connsiteY2" fmla="*/ 1154161 h 2151618"/>
                      <a:gd name="connsiteX3" fmla="*/ 516452 w 539217"/>
                      <a:gd name="connsiteY3" fmla="*/ 1893550 h 2151618"/>
                      <a:gd name="connsiteX4" fmla="*/ 258384 w 539217"/>
                      <a:gd name="connsiteY4" fmla="*/ 2151618 h 2151618"/>
                      <a:gd name="connsiteX5" fmla="*/ 258385 w 539217"/>
                      <a:gd name="connsiteY5" fmla="*/ 2151617 h 2151618"/>
                      <a:gd name="connsiteX6" fmla="*/ 317 w 539217"/>
                      <a:gd name="connsiteY6" fmla="*/ 1893549 h 2151618"/>
                      <a:gd name="connsiteX7" fmla="*/ 0 w 539217"/>
                      <a:gd name="connsiteY7" fmla="*/ 1162307 h 2151618"/>
                      <a:gd name="connsiteX8" fmla="*/ 163239 w 539217"/>
                      <a:gd name="connsiteY8" fmla="*/ 98143 h 2151618"/>
                      <a:gd name="connsiteX0" fmla="*/ 163239 w 595457"/>
                      <a:gd name="connsiteY0" fmla="*/ 27667 h 2081142"/>
                      <a:gd name="connsiteX1" fmla="*/ 512380 w 595457"/>
                      <a:gd name="connsiteY1" fmla="*/ 17485 h 2081142"/>
                      <a:gd name="connsiteX2" fmla="*/ 515241 w 595457"/>
                      <a:gd name="connsiteY2" fmla="*/ 1083685 h 2081142"/>
                      <a:gd name="connsiteX3" fmla="*/ 516452 w 595457"/>
                      <a:gd name="connsiteY3" fmla="*/ 1823074 h 2081142"/>
                      <a:gd name="connsiteX4" fmla="*/ 258384 w 595457"/>
                      <a:gd name="connsiteY4" fmla="*/ 2081142 h 2081142"/>
                      <a:gd name="connsiteX5" fmla="*/ 258385 w 595457"/>
                      <a:gd name="connsiteY5" fmla="*/ 2081141 h 2081142"/>
                      <a:gd name="connsiteX6" fmla="*/ 317 w 595457"/>
                      <a:gd name="connsiteY6" fmla="*/ 1823073 h 2081142"/>
                      <a:gd name="connsiteX7" fmla="*/ 0 w 595457"/>
                      <a:gd name="connsiteY7" fmla="*/ 1091831 h 2081142"/>
                      <a:gd name="connsiteX8" fmla="*/ 163239 w 595457"/>
                      <a:gd name="connsiteY8" fmla="*/ 27667 h 2081142"/>
                      <a:gd name="connsiteX0" fmla="*/ 163239 w 595457"/>
                      <a:gd name="connsiteY0" fmla="*/ 11391 h 2064866"/>
                      <a:gd name="connsiteX1" fmla="*/ 512380 w 595457"/>
                      <a:gd name="connsiteY1" fmla="*/ 1209 h 2064866"/>
                      <a:gd name="connsiteX2" fmla="*/ 515241 w 595457"/>
                      <a:gd name="connsiteY2" fmla="*/ 1067409 h 2064866"/>
                      <a:gd name="connsiteX3" fmla="*/ 516452 w 595457"/>
                      <a:gd name="connsiteY3" fmla="*/ 1806798 h 2064866"/>
                      <a:gd name="connsiteX4" fmla="*/ 258384 w 595457"/>
                      <a:gd name="connsiteY4" fmla="*/ 2064866 h 2064866"/>
                      <a:gd name="connsiteX5" fmla="*/ 258385 w 595457"/>
                      <a:gd name="connsiteY5" fmla="*/ 2064865 h 2064866"/>
                      <a:gd name="connsiteX6" fmla="*/ 317 w 595457"/>
                      <a:gd name="connsiteY6" fmla="*/ 1806797 h 2064866"/>
                      <a:gd name="connsiteX7" fmla="*/ 0 w 595457"/>
                      <a:gd name="connsiteY7" fmla="*/ 1075555 h 2064866"/>
                      <a:gd name="connsiteX8" fmla="*/ 163239 w 595457"/>
                      <a:gd name="connsiteY8" fmla="*/ 11391 h 2064866"/>
                      <a:gd name="connsiteX0" fmla="*/ 163239 w 598468"/>
                      <a:gd name="connsiteY0" fmla="*/ 4508 h 2057983"/>
                      <a:gd name="connsiteX1" fmla="*/ 516453 w 598468"/>
                      <a:gd name="connsiteY1" fmla="*/ 2472 h 2057983"/>
                      <a:gd name="connsiteX2" fmla="*/ 515241 w 598468"/>
                      <a:gd name="connsiteY2" fmla="*/ 1060526 h 2057983"/>
                      <a:gd name="connsiteX3" fmla="*/ 516452 w 598468"/>
                      <a:gd name="connsiteY3" fmla="*/ 1799915 h 2057983"/>
                      <a:gd name="connsiteX4" fmla="*/ 258384 w 598468"/>
                      <a:gd name="connsiteY4" fmla="*/ 2057983 h 2057983"/>
                      <a:gd name="connsiteX5" fmla="*/ 258385 w 598468"/>
                      <a:gd name="connsiteY5" fmla="*/ 2057982 h 2057983"/>
                      <a:gd name="connsiteX6" fmla="*/ 317 w 598468"/>
                      <a:gd name="connsiteY6" fmla="*/ 1799914 h 2057983"/>
                      <a:gd name="connsiteX7" fmla="*/ 0 w 598468"/>
                      <a:gd name="connsiteY7" fmla="*/ 1068672 h 2057983"/>
                      <a:gd name="connsiteX8" fmla="*/ 163239 w 598468"/>
                      <a:gd name="connsiteY8" fmla="*/ 4508 h 2057983"/>
                      <a:gd name="connsiteX0" fmla="*/ 163239 w 598587"/>
                      <a:gd name="connsiteY0" fmla="*/ 2042 h 2055517"/>
                      <a:gd name="connsiteX1" fmla="*/ 516453 w 598587"/>
                      <a:gd name="connsiteY1" fmla="*/ 6 h 2055517"/>
                      <a:gd name="connsiteX2" fmla="*/ 515241 w 598587"/>
                      <a:gd name="connsiteY2" fmla="*/ 1058060 h 2055517"/>
                      <a:gd name="connsiteX3" fmla="*/ 516452 w 598587"/>
                      <a:gd name="connsiteY3" fmla="*/ 1797449 h 2055517"/>
                      <a:gd name="connsiteX4" fmla="*/ 258384 w 598587"/>
                      <a:gd name="connsiteY4" fmla="*/ 2055517 h 2055517"/>
                      <a:gd name="connsiteX5" fmla="*/ 258385 w 598587"/>
                      <a:gd name="connsiteY5" fmla="*/ 2055516 h 2055517"/>
                      <a:gd name="connsiteX6" fmla="*/ 317 w 598587"/>
                      <a:gd name="connsiteY6" fmla="*/ 1797448 h 2055517"/>
                      <a:gd name="connsiteX7" fmla="*/ 0 w 598587"/>
                      <a:gd name="connsiteY7" fmla="*/ 1066206 h 2055517"/>
                      <a:gd name="connsiteX8" fmla="*/ 163239 w 598587"/>
                      <a:gd name="connsiteY8" fmla="*/ 2042 h 2055517"/>
                      <a:gd name="connsiteX0" fmla="*/ 163239 w 535169"/>
                      <a:gd name="connsiteY0" fmla="*/ 9542 h 2063017"/>
                      <a:gd name="connsiteX1" fmla="*/ 516453 w 535169"/>
                      <a:gd name="connsiteY1" fmla="*/ 7506 h 2063017"/>
                      <a:gd name="connsiteX2" fmla="*/ 515241 w 535169"/>
                      <a:gd name="connsiteY2" fmla="*/ 1065560 h 2063017"/>
                      <a:gd name="connsiteX3" fmla="*/ 516452 w 535169"/>
                      <a:gd name="connsiteY3" fmla="*/ 1804949 h 2063017"/>
                      <a:gd name="connsiteX4" fmla="*/ 258384 w 535169"/>
                      <a:gd name="connsiteY4" fmla="*/ 2063017 h 2063017"/>
                      <a:gd name="connsiteX5" fmla="*/ 258385 w 535169"/>
                      <a:gd name="connsiteY5" fmla="*/ 2063016 h 2063017"/>
                      <a:gd name="connsiteX6" fmla="*/ 317 w 535169"/>
                      <a:gd name="connsiteY6" fmla="*/ 1804948 h 2063017"/>
                      <a:gd name="connsiteX7" fmla="*/ 0 w 535169"/>
                      <a:gd name="connsiteY7" fmla="*/ 1073706 h 2063017"/>
                      <a:gd name="connsiteX8" fmla="*/ 163239 w 535169"/>
                      <a:gd name="connsiteY8" fmla="*/ 9542 h 2063017"/>
                      <a:gd name="connsiteX0" fmla="*/ 163239 w 535169"/>
                      <a:gd name="connsiteY0" fmla="*/ 2037 h 2055512"/>
                      <a:gd name="connsiteX1" fmla="*/ 516453 w 535169"/>
                      <a:gd name="connsiteY1" fmla="*/ 1 h 2055512"/>
                      <a:gd name="connsiteX2" fmla="*/ 515241 w 535169"/>
                      <a:gd name="connsiteY2" fmla="*/ 1058055 h 2055512"/>
                      <a:gd name="connsiteX3" fmla="*/ 516452 w 535169"/>
                      <a:gd name="connsiteY3" fmla="*/ 1797444 h 2055512"/>
                      <a:gd name="connsiteX4" fmla="*/ 258384 w 535169"/>
                      <a:gd name="connsiteY4" fmla="*/ 2055512 h 2055512"/>
                      <a:gd name="connsiteX5" fmla="*/ 258385 w 535169"/>
                      <a:gd name="connsiteY5" fmla="*/ 2055511 h 2055512"/>
                      <a:gd name="connsiteX6" fmla="*/ 317 w 535169"/>
                      <a:gd name="connsiteY6" fmla="*/ 1797443 h 2055512"/>
                      <a:gd name="connsiteX7" fmla="*/ 0 w 535169"/>
                      <a:gd name="connsiteY7" fmla="*/ 1066201 h 2055512"/>
                      <a:gd name="connsiteX8" fmla="*/ 163239 w 535169"/>
                      <a:gd name="connsiteY8" fmla="*/ 2037 h 2055512"/>
                      <a:gd name="connsiteX0" fmla="*/ 163239 w 529133"/>
                      <a:gd name="connsiteY0" fmla="*/ 2037 h 2055512"/>
                      <a:gd name="connsiteX1" fmla="*/ 516453 w 529133"/>
                      <a:gd name="connsiteY1" fmla="*/ 1 h 2055512"/>
                      <a:gd name="connsiteX2" fmla="*/ 515241 w 529133"/>
                      <a:gd name="connsiteY2" fmla="*/ 1058055 h 2055512"/>
                      <a:gd name="connsiteX3" fmla="*/ 516452 w 529133"/>
                      <a:gd name="connsiteY3" fmla="*/ 1797444 h 2055512"/>
                      <a:gd name="connsiteX4" fmla="*/ 258384 w 529133"/>
                      <a:gd name="connsiteY4" fmla="*/ 2055512 h 2055512"/>
                      <a:gd name="connsiteX5" fmla="*/ 258385 w 529133"/>
                      <a:gd name="connsiteY5" fmla="*/ 2055511 h 2055512"/>
                      <a:gd name="connsiteX6" fmla="*/ 317 w 529133"/>
                      <a:gd name="connsiteY6" fmla="*/ 1797443 h 2055512"/>
                      <a:gd name="connsiteX7" fmla="*/ 0 w 529133"/>
                      <a:gd name="connsiteY7" fmla="*/ 1066201 h 2055512"/>
                      <a:gd name="connsiteX8" fmla="*/ 163239 w 529133"/>
                      <a:gd name="connsiteY8" fmla="*/ 2037 h 2055512"/>
                      <a:gd name="connsiteX0" fmla="*/ 164371 w 530265"/>
                      <a:gd name="connsiteY0" fmla="*/ 2037 h 2055512"/>
                      <a:gd name="connsiteX1" fmla="*/ 517585 w 530265"/>
                      <a:gd name="connsiteY1" fmla="*/ 1 h 2055512"/>
                      <a:gd name="connsiteX2" fmla="*/ 516373 w 530265"/>
                      <a:gd name="connsiteY2" fmla="*/ 1058055 h 2055512"/>
                      <a:gd name="connsiteX3" fmla="*/ 517584 w 530265"/>
                      <a:gd name="connsiteY3" fmla="*/ 1797444 h 2055512"/>
                      <a:gd name="connsiteX4" fmla="*/ 259516 w 530265"/>
                      <a:gd name="connsiteY4" fmla="*/ 2055512 h 2055512"/>
                      <a:gd name="connsiteX5" fmla="*/ 259517 w 530265"/>
                      <a:gd name="connsiteY5" fmla="*/ 2055511 h 2055512"/>
                      <a:gd name="connsiteX6" fmla="*/ 1449 w 530265"/>
                      <a:gd name="connsiteY6" fmla="*/ 1797443 h 2055512"/>
                      <a:gd name="connsiteX7" fmla="*/ 1132 w 530265"/>
                      <a:gd name="connsiteY7" fmla="*/ 1066201 h 2055512"/>
                      <a:gd name="connsiteX8" fmla="*/ 164371 w 530265"/>
                      <a:gd name="connsiteY8" fmla="*/ 2037 h 20555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30265" h="2055512">
                        <a:moveTo>
                          <a:pt x="164371" y="2037"/>
                        </a:moveTo>
                        <a:cubicBezTo>
                          <a:pt x="260630" y="-1540"/>
                          <a:pt x="440115" y="2050"/>
                          <a:pt x="517585" y="1"/>
                        </a:cubicBezTo>
                        <a:cubicBezTo>
                          <a:pt x="546807" y="-772"/>
                          <a:pt x="516373" y="883728"/>
                          <a:pt x="516373" y="1058055"/>
                        </a:cubicBezTo>
                        <a:cubicBezTo>
                          <a:pt x="516373" y="1232382"/>
                          <a:pt x="521699" y="1631201"/>
                          <a:pt x="517584" y="1797444"/>
                        </a:cubicBezTo>
                        <a:cubicBezTo>
                          <a:pt x="513336" y="1969058"/>
                          <a:pt x="402043" y="2055512"/>
                          <a:pt x="259516" y="2055512"/>
                        </a:cubicBezTo>
                        <a:lnTo>
                          <a:pt x="259517" y="2055511"/>
                        </a:lnTo>
                        <a:cubicBezTo>
                          <a:pt x="116990" y="2055511"/>
                          <a:pt x="1449" y="1939970"/>
                          <a:pt x="1449" y="1797443"/>
                        </a:cubicBezTo>
                        <a:cubicBezTo>
                          <a:pt x="1343" y="1553696"/>
                          <a:pt x="1238" y="1309948"/>
                          <a:pt x="1132" y="1066201"/>
                        </a:cubicBezTo>
                        <a:cubicBezTo>
                          <a:pt x="-15877" y="963739"/>
                          <a:pt x="164265" y="106944"/>
                          <a:pt x="164371" y="2037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7F83EF50-2F4C-4968-B147-D32B81CF315C}"/>
                    </a:ext>
                  </a:extLst>
                </p:cNvPr>
                <p:cNvSpPr/>
                <p:nvPr/>
              </p:nvSpPr>
              <p:spPr>
                <a:xfrm>
                  <a:off x="3279201" y="987704"/>
                  <a:ext cx="516136" cy="2072928"/>
                </a:xfrm>
                <a:custGeom>
                  <a:avLst/>
                  <a:gdLst>
                    <a:gd name="connsiteX0" fmla="*/ 2112 w 516136"/>
                    <a:gd name="connsiteY0" fmla="*/ 0 h 2072928"/>
                    <a:gd name="connsiteX1" fmla="*/ 514024 w 516136"/>
                    <a:gd name="connsiteY1" fmla="*/ 0 h 2072928"/>
                    <a:gd name="connsiteX2" fmla="*/ 516136 w 516136"/>
                    <a:gd name="connsiteY2" fmla="*/ 20953 h 2072928"/>
                    <a:gd name="connsiteX3" fmla="*/ 516135 w 516136"/>
                    <a:gd name="connsiteY3" fmla="*/ 1814860 h 2072928"/>
                    <a:gd name="connsiteX4" fmla="*/ 258067 w 516136"/>
                    <a:gd name="connsiteY4" fmla="*/ 2072928 h 2072928"/>
                    <a:gd name="connsiteX5" fmla="*/ 258068 w 516136"/>
                    <a:gd name="connsiteY5" fmla="*/ 2072927 h 2072928"/>
                    <a:gd name="connsiteX6" fmla="*/ 0 w 516136"/>
                    <a:gd name="connsiteY6" fmla="*/ 1814859 h 2072928"/>
                    <a:gd name="connsiteX7" fmla="*/ 0 w 516136"/>
                    <a:gd name="connsiteY7" fmla="*/ 20953 h 2072928"/>
                    <a:gd name="connsiteX8" fmla="*/ 2112 w 516136"/>
                    <a:gd name="connsiteY8" fmla="*/ 0 h 20729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6136" h="2072928">
                      <a:moveTo>
                        <a:pt x="2112" y="0"/>
                      </a:moveTo>
                      <a:lnTo>
                        <a:pt x="514024" y="0"/>
                      </a:lnTo>
                      <a:lnTo>
                        <a:pt x="516136" y="20953"/>
                      </a:lnTo>
                      <a:cubicBezTo>
                        <a:pt x="516136" y="618922"/>
                        <a:pt x="516135" y="1216891"/>
                        <a:pt x="516135" y="1814860"/>
                      </a:cubicBezTo>
                      <a:cubicBezTo>
                        <a:pt x="516135" y="1957387"/>
                        <a:pt x="400594" y="2072928"/>
                        <a:pt x="258067" y="2072928"/>
                      </a:cubicBezTo>
                      <a:lnTo>
                        <a:pt x="258068" y="2072927"/>
                      </a:lnTo>
                      <a:cubicBezTo>
                        <a:pt x="115541" y="2072927"/>
                        <a:pt x="0" y="1957386"/>
                        <a:pt x="0" y="1814859"/>
                      </a:cubicBezTo>
                      <a:lnTo>
                        <a:pt x="0" y="20953"/>
                      </a:lnTo>
                      <a:lnTo>
                        <a:pt x="2112" y="0"/>
                      </a:lnTo>
                      <a:close/>
                    </a:path>
                  </a:pathLst>
                </a:custGeom>
                <a:solidFill>
                  <a:srgbClr val="F498B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4F2E2705-B7CC-4144-80B9-ED07E79522BD}"/>
                    </a:ext>
                  </a:extLst>
                </p:cNvPr>
                <p:cNvSpPr/>
                <p:nvPr/>
              </p:nvSpPr>
              <p:spPr>
                <a:xfrm>
                  <a:off x="1953928" y="769299"/>
                  <a:ext cx="3137835" cy="235819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E563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7" name="Rectangle: Rounded Corners 76">
                <a:extLst>
                  <a:ext uri="{FF2B5EF4-FFF2-40B4-BE49-F238E27FC236}">
                    <a16:creationId xmlns:a16="http://schemas.microsoft.com/office/drawing/2014/main" id="{5A51F96D-5E3D-4A4A-A412-6039335F8125}"/>
                  </a:ext>
                </a:extLst>
              </p:cNvPr>
              <p:cNvSpPr/>
              <p:nvPr/>
            </p:nvSpPr>
            <p:spPr>
              <a:xfrm>
                <a:off x="1226033" y="2509834"/>
                <a:ext cx="289891" cy="550456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: Rounded Corners 77">
                <a:extLst>
                  <a:ext uri="{FF2B5EF4-FFF2-40B4-BE49-F238E27FC236}">
                    <a16:creationId xmlns:a16="http://schemas.microsoft.com/office/drawing/2014/main" id="{4654C4AE-003C-4707-90B3-47B4E253CD1A}"/>
                  </a:ext>
                </a:extLst>
              </p:cNvPr>
              <p:cNvSpPr/>
              <p:nvPr/>
            </p:nvSpPr>
            <p:spPr>
              <a:xfrm>
                <a:off x="1517750" y="2509834"/>
                <a:ext cx="289891" cy="542767"/>
              </a:xfrm>
              <a:prstGeom prst="roundRect">
                <a:avLst>
                  <a:gd name="adj" fmla="val 41244"/>
                </a:avLst>
              </a:prstGeom>
              <a:solidFill>
                <a:srgbClr val="F17F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: Rounded Corners 78">
                <a:extLst>
                  <a:ext uri="{FF2B5EF4-FFF2-40B4-BE49-F238E27FC236}">
                    <a16:creationId xmlns:a16="http://schemas.microsoft.com/office/drawing/2014/main" id="{F29887FD-8246-4F4D-9064-1580A111A66A}"/>
                  </a:ext>
                </a:extLst>
              </p:cNvPr>
              <p:cNvSpPr/>
              <p:nvPr/>
            </p:nvSpPr>
            <p:spPr>
              <a:xfrm>
                <a:off x="1807410" y="2509836"/>
                <a:ext cx="289891" cy="542766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: Rounded Corners 79">
                <a:extLst>
                  <a:ext uri="{FF2B5EF4-FFF2-40B4-BE49-F238E27FC236}">
                    <a16:creationId xmlns:a16="http://schemas.microsoft.com/office/drawing/2014/main" id="{CA8ED10E-3566-454B-B7EF-B79D6DEAD4C7}"/>
                  </a:ext>
                </a:extLst>
              </p:cNvPr>
              <p:cNvSpPr/>
              <p:nvPr/>
            </p:nvSpPr>
            <p:spPr>
              <a:xfrm>
                <a:off x="2099127" y="2509836"/>
                <a:ext cx="277353" cy="535078"/>
              </a:xfrm>
              <a:prstGeom prst="roundRect">
                <a:avLst>
                  <a:gd name="adj" fmla="val 41244"/>
                </a:avLst>
              </a:prstGeom>
              <a:solidFill>
                <a:srgbClr val="F17F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: Rounded Corners 80">
                <a:extLst>
                  <a:ext uri="{FF2B5EF4-FFF2-40B4-BE49-F238E27FC236}">
                    <a16:creationId xmlns:a16="http://schemas.microsoft.com/office/drawing/2014/main" id="{977C9199-9A0B-48E2-A5A5-0B621606880A}"/>
                  </a:ext>
                </a:extLst>
              </p:cNvPr>
              <p:cNvSpPr/>
              <p:nvPr/>
            </p:nvSpPr>
            <p:spPr>
              <a:xfrm>
                <a:off x="2380724" y="2509836"/>
                <a:ext cx="289891" cy="532521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: Rounded Corners 81">
                <a:extLst>
                  <a:ext uri="{FF2B5EF4-FFF2-40B4-BE49-F238E27FC236}">
                    <a16:creationId xmlns:a16="http://schemas.microsoft.com/office/drawing/2014/main" id="{4BD52CE9-EA22-4EF9-9733-B09C3777E7F7}"/>
                  </a:ext>
                </a:extLst>
              </p:cNvPr>
              <p:cNvSpPr/>
              <p:nvPr/>
            </p:nvSpPr>
            <p:spPr>
              <a:xfrm>
                <a:off x="2672441" y="2509838"/>
                <a:ext cx="284415" cy="524832"/>
              </a:xfrm>
              <a:prstGeom prst="roundRect">
                <a:avLst>
                  <a:gd name="adj" fmla="val 41244"/>
                </a:avLst>
              </a:prstGeom>
              <a:solidFill>
                <a:srgbClr val="F17F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: Rounded Corners 82">
                <a:extLst>
                  <a:ext uri="{FF2B5EF4-FFF2-40B4-BE49-F238E27FC236}">
                    <a16:creationId xmlns:a16="http://schemas.microsoft.com/office/drawing/2014/main" id="{24474C26-1002-440B-A93E-8EDD27556D48}"/>
                  </a:ext>
                </a:extLst>
              </p:cNvPr>
              <p:cNvSpPr/>
              <p:nvPr/>
            </p:nvSpPr>
            <p:spPr>
              <a:xfrm>
                <a:off x="2957857" y="2509838"/>
                <a:ext cx="287264" cy="532520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5C07B8D-92EC-4785-A768-D53037FDA9D9}"/>
              </a:ext>
            </a:extLst>
          </p:cNvPr>
          <p:cNvGrpSpPr/>
          <p:nvPr/>
        </p:nvGrpSpPr>
        <p:grpSpPr>
          <a:xfrm>
            <a:off x="1010040" y="5210359"/>
            <a:ext cx="2103120" cy="822961"/>
            <a:chOff x="1086241" y="5210349"/>
            <a:chExt cx="1831551" cy="532522"/>
          </a:xfrm>
        </p:grpSpPr>
        <p:grpSp>
          <p:nvGrpSpPr>
            <p:cNvPr id="195" name="Group 194">
              <a:extLst>
                <a:ext uri="{FF2B5EF4-FFF2-40B4-BE49-F238E27FC236}">
                  <a16:creationId xmlns:a16="http://schemas.microsoft.com/office/drawing/2014/main" id="{8F9B772C-F031-4507-BB99-2E51F4AA3E8A}"/>
                </a:ext>
              </a:extLst>
            </p:cNvPr>
            <p:cNvGrpSpPr/>
            <p:nvPr/>
          </p:nvGrpSpPr>
          <p:grpSpPr>
            <a:xfrm>
              <a:off x="1086241" y="5210349"/>
              <a:ext cx="1831551" cy="532522"/>
              <a:chOff x="1358050" y="5449369"/>
              <a:chExt cx="1831551" cy="532522"/>
            </a:xfrm>
          </p:grpSpPr>
          <p:sp>
            <p:nvSpPr>
              <p:cNvPr id="106" name="Rectangle: Rounded Corners 105">
                <a:extLst>
                  <a:ext uri="{FF2B5EF4-FFF2-40B4-BE49-F238E27FC236}">
                    <a16:creationId xmlns:a16="http://schemas.microsoft.com/office/drawing/2014/main" id="{5C464947-E55E-418F-BAA0-79302822AAAD}"/>
                  </a:ext>
                </a:extLst>
              </p:cNvPr>
              <p:cNvSpPr/>
              <p:nvPr/>
            </p:nvSpPr>
            <p:spPr>
              <a:xfrm>
                <a:off x="1358050" y="5449369"/>
                <a:ext cx="1831551" cy="532522"/>
              </a:xfrm>
              <a:prstGeom prst="roundRect">
                <a:avLst>
                  <a:gd name="adj" fmla="val 19476"/>
                </a:avLst>
              </a:prstGeom>
              <a:solidFill>
                <a:srgbClr val="876A4F"/>
              </a:solidFill>
              <a:ln w="25400">
                <a:solidFill>
                  <a:srgbClr val="503E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3" name="Rectangle: Rounded Corners 192">
                <a:extLst>
                  <a:ext uri="{FF2B5EF4-FFF2-40B4-BE49-F238E27FC236}">
                    <a16:creationId xmlns:a16="http://schemas.microsoft.com/office/drawing/2014/main" id="{1A1AC333-FFD3-44AE-AF55-C758564165D9}"/>
                  </a:ext>
                </a:extLst>
              </p:cNvPr>
              <p:cNvSpPr/>
              <p:nvPr/>
            </p:nvSpPr>
            <p:spPr>
              <a:xfrm>
                <a:off x="1393903" y="5491974"/>
                <a:ext cx="1747572" cy="452443"/>
              </a:xfrm>
              <a:prstGeom prst="roundRect">
                <a:avLst>
                  <a:gd name="adj" fmla="val 19476"/>
                </a:avLst>
              </a:prstGeom>
              <a:noFill/>
              <a:ln w="12700">
                <a:solidFill>
                  <a:srgbClr val="D2C1B2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BF4ECC50-E3A5-4E40-B8A5-69BED35D95E2}"/>
                </a:ext>
              </a:extLst>
            </p:cNvPr>
            <p:cNvSpPr txBox="1"/>
            <p:nvPr/>
          </p:nvSpPr>
          <p:spPr>
            <a:xfrm>
              <a:off x="1447302" y="5247312"/>
              <a:ext cx="1047289" cy="418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rPr>
                <a:t>4 : 5</a:t>
              </a:r>
              <a:endPara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</p:grpSp>
      <p:grpSp>
        <p:nvGrpSpPr>
          <p:cNvPr id="196" name="Group 195">
            <a:extLst>
              <a:ext uri="{FF2B5EF4-FFF2-40B4-BE49-F238E27FC236}">
                <a16:creationId xmlns:a16="http://schemas.microsoft.com/office/drawing/2014/main" id="{43325FEF-63BE-4AEB-B961-E898B66C9C21}"/>
              </a:ext>
            </a:extLst>
          </p:cNvPr>
          <p:cNvGrpSpPr/>
          <p:nvPr/>
        </p:nvGrpSpPr>
        <p:grpSpPr>
          <a:xfrm>
            <a:off x="3628974" y="1913641"/>
            <a:ext cx="2354306" cy="3093260"/>
            <a:chOff x="1226033" y="2051823"/>
            <a:chExt cx="2019088" cy="2652826"/>
          </a:xfrm>
        </p:grpSpPr>
        <p:sp>
          <p:nvSpPr>
            <p:cNvPr id="197" name="Rectangle: Rounded Corners 196">
              <a:extLst>
                <a:ext uri="{FF2B5EF4-FFF2-40B4-BE49-F238E27FC236}">
                  <a16:creationId xmlns:a16="http://schemas.microsoft.com/office/drawing/2014/main" id="{9D6F7420-CF47-4DC6-AB58-4EFE326905AB}"/>
                </a:ext>
              </a:extLst>
            </p:cNvPr>
            <p:cNvSpPr/>
            <p:nvPr/>
          </p:nvSpPr>
          <p:spPr>
            <a:xfrm>
              <a:off x="1386217" y="2318637"/>
              <a:ext cx="1684621" cy="2386012"/>
            </a:xfrm>
            <a:prstGeom prst="roundRect">
              <a:avLst>
                <a:gd name="adj" fmla="val 13516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63500">
              <a:solidFill>
                <a:srgbClr val="E56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8" name="Group 197">
              <a:extLst>
                <a:ext uri="{FF2B5EF4-FFF2-40B4-BE49-F238E27FC236}">
                  <a16:creationId xmlns:a16="http://schemas.microsoft.com/office/drawing/2014/main" id="{6F6658AC-7A5A-48F0-967F-EA2CC39EB229}"/>
                </a:ext>
              </a:extLst>
            </p:cNvPr>
            <p:cNvGrpSpPr/>
            <p:nvPr/>
          </p:nvGrpSpPr>
          <p:grpSpPr>
            <a:xfrm>
              <a:off x="1226033" y="2051823"/>
              <a:ext cx="2019088" cy="1008467"/>
              <a:chOff x="1226033" y="2051823"/>
              <a:chExt cx="2019088" cy="1008467"/>
            </a:xfrm>
          </p:grpSpPr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F59BCCF4-7EEC-4694-9C27-EA4875A84FFF}"/>
                  </a:ext>
                </a:extLst>
              </p:cNvPr>
              <p:cNvGrpSpPr/>
              <p:nvPr/>
            </p:nvGrpSpPr>
            <p:grpSpPr>
              <a:xfrm>
                <a:off x="1228248" y="2051823"/>
                <a:ext cx="2016757" cy="986505"/>
                <a:chOff x="1741204" y="769299"/>
                <a:chExt cx="3592129" cy="2291333"/>
              </a:xfrm>
            </p:grpSpPr>
            <p:sp>
              <p:nvSpPr>
                <p:cNvPr id="207" name="Rectangle: Rounded Corners 1">
                  <a:extLst>
                    <a:ext uri="{FF2B5EF4-FFF2-40B4-BE49-F238E27FC236}">
                      <a16:creationId xmlns:a16="http://schemas.microsoft.com/office/drawing/2014/main" id="{255BB33E-74D9-490F-8CEA-1D38CC9FFEF3}"/>
                    </a:ext>
                  </a:extLst>
                </p:cNvPr>
                <p:cNvSpPr/>
                <p:nvPr/>
              </p:nvSpPr>
              <p:spPr>
                <a:xfrm flipH="1">
                  <a:off x="4536164" y="990691"/>
                  <a:ext cx="797169" cy="2066953"/>
                </a:xfrm>
                <a:custGeom>
                  <a:avLst/>
                  <a:gdLst>
                    <a:gd name="connsiteX0" fmla="*/ 0 w 516135"/>
                    <a:gd name="connsiteY0" fmla="*/ 258068 h 1562100"/>
                    <a:gd name="connsiteX1" fmla="*/ 258068 w 516135"/>
                    <a:gd name="connsiteY1" fmla="*/ 0 h 1562100"/>
                    <a:gd name="connsiteX2" fmla="*/ 258068 w 516135"/>
                    <a:gd name="connsiteY2" fmla="*/ 0 h 1562100"/>
                    <a:gd name="connsiteX3" fmla="*/ 516136 w 516135"/>
                    <a:gd name="connsiteY3" fmla="*/ 258068 h 1562100"/>
                    <a:gd name="connsiteX4" fmla="*/ 516135 w 516135"/>
                    <a:gd name="connsiteY4" fmla="*/ 1304033 h 1562100"/>
                    <a:gd name="connsiteX5" fmla="*/ 258067 w 516135"/>
                    <a:gd name="connsiteY5" fmla="*/ 1562101 h 1562100"/>
                    <a:gd name="connsiteX6" fmla="*/ 258068 w 516135"/>
                    <a:gd name="connsiteY6" fmla="*/ 1562100 h 1562100"/>
                    <a:gd name="connsiteX7" fmla="*/ 0 w 516135"/>
                    <a:gd name="connsiteY7" fmla="*/ 1304032 h 1562100"/>
                    <a:gd name="connsiteX8" fmla="*/ 0 w 516135"/>
                    <a:gd name="connsiteY8" fmla="*/ 258068 h 1562100"/>
                    <a:gd name="connsiteX0" fmla="*/ 0 w 535099"/>
                    <a:gd name="connsiteY0" fmla="*/ 258068 h 1562101"/>
                    <a:gd name="connsiteX1" fmla="*/ 258068 w 535099"/>
                    <a:gd name="connsiteY1" fmla="*/ 0 h 1562101"/>
                    <a:gd name="connsiteX2" fmla="*/ 258068 w 535099"/>
                    <a:gd name="connsiteY2" fmla="*/ 0 h 1562101"/>
                    <a:gd name="connsiteX3" fmla="*/ 516136 w 535099"/>
                    <a:gd name="connsiteY3" fmla="*/ 258068 h 1562101"/>
                    <a:gd name="connsiteX4" fmla="*/ 515676 w 535099"/>
                    <a:gd name="connsiteY4" fmla="*/ 565569 h 1562101"/>
                    <a:gd name="connsiteX5" fmla="*/ 516135 w 535099"/>
                    <a:gd name="connsiteY5" fmla="*/ 1304033 h 1562101"/>
                    <a:gd name="connsiteX6" fmla="*/ 258067 w 535099"/>
                    <a:gd name="connsiteY6" fmla="*/ 1562101 h 1562101"/>
                    <a:gd name="connsiteX7" fmla="*/ 258068 w 535099"/>
                    <a:gd name="connsiteY7" fmla="*/ 1562100 h 1562101"/>
                    <a:gd name="connsiteX8" fmla="*/ 0 w 535099"/>
                    <a:gd name="connsiteY8" fmla="*/ 1304032 h 1562101"/>
                    <a:gd name="connsiteX9" fmla="*/ 0 w 535099"/>
                    <a:gd name="connsiteY9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517295 w 536258"/>
                    <a:gd name="connsiteY2" fmla="*/ 258068 h 1562101"/>
                    <a:gd name="connsiteX3" fmla="*/ 516835 w 536258"/>
                    <a:gd name="connsiteY3" fmla="*/ 565569 h 1562101"/>
                    <a:gd name="connsiteX4" fmla="*/ 517294 w 536258"/>
                    <a:gd name="connsiteY4" fmla="*/ 1304033 h 1562101"/>
                    <a:gd name="connsiteX5" fmla="*/ 259226 w 536258"/>
                    <a:gd name="connsiteY5" fmla="*/ 1562101 h 1562101"/>
                    <a:gd name="connsiteX6" fmla="*/ 259227 w 536258"/>
                    <a:gd name="connsiteY6" fmla="*/ 1562100 h 1562101"/>
                    <a:gd name="connsiteX7" fmla="*/ 1159 w 536258"/>
                    <a:gd name="connsiteY7" fmla="*/ 1304032 h 1562101"/>
                    <a:gd name="connsiteX8" fmla="*/ 0 w 536258"/>
                    <a:gd name="connsiteY8" fmla="*/ 569986 h 1562101"/>
                    <a:gd name="connsiteX9" fmla="*/ 1159 w 536258"/>
                    <a:gd name="connsiteY9" fmla="*/ 258068 h 1562101"/>
                    <a:gd name="connsiteX0" fmla="*/ 1159 w 555374"/>
                    <a:gd name="connsiteY0" fmla="*/ 38714 h 1342747"/>
                    <a:gd name="connsiteX1" fmla="*/ 517295 w 555374"/>
                    <a:gd name="connsiteY1" fmla="*/ 38714 h 1342747"/>
                    <a:gd name="connsiteX2" fmla="*/ 516835 w 555374"/>
                    <a:gd name="connsiteY2" fmla="*/ 346215 h 1342747"/>
                    <a:gd name="connsiteX3" fmla="*/ 517294 w 555374"/>
                    <a:gd name="connsiteY3" fmla="*/ 1084679 h 1342747"/>
                    <a:gd name="connsiteX4" fmla="*/ 259226 w 555374"/>
                    <a:gd name="connsiteY4" fmla="*/ 1342747 h 1342747"/>
                    <a:gd name="connsiteX5" fmla="*/ 259227 w 555374"/>
                    <a:gd name="connsiteY5" fmla="*/ 1342746 h 1342747"/>
                    <a:gd name="connsiteX6" fmla="*/ 1159 w 555374"/>
                    <a:gd name="connsiteY6" fmla="*/ 1084678 h 1342747"/>
                    <a:gd name="connsiteX7" fmla="*/ 0 w 555374"/>
                    <a:gd name="connsiteY7" fmla="*/ 350632 h 1342747"/>
                    <a:gd name="connsiteX8" fmla="*/ 1159 w 555374"/>
                    <a:gd name="connsiteY8" fmla="*/ 38714 h 1342747"/>
                    <a:gd name="connsiteX0" fmla="*/ 263994 w 535905"/>
                    <a:gd name="connsiteY0" fmla="*/ 3045 h 2060243"/>
                    <a:gd name="connsiteX1" fmla="*/ 517295 w 535905"/>
                    <a:gd name="connsiteY1" fmla="*/ 756210 h 2060243"/>
                    <a:gd name="connsiteX2" fmla="*/ 516835 w 535905"/>
                    <a:gd name="connsiteY2" fmla="*/ 1063711 h 2060243"/>
                    <a:gd name="connsiteX3" fmla="*/ 517294 w 535905"/>
                    <a:gd name="connsiteY3" fmla="*/ 1802175 h 2060243"/>
                    <a:gd name="connsiteX4" fmla="*/ 259226 w 535905"/>
                    <a:gd name="connsiteY4" fmla="*/ 2060243 h 2060243"/>
                    <a:gd name="connsiteX5" fmla="*/ 259227 w 535905"/>
                    <a:gd name="connsiteY5" fmla="*/ 2060242 h 2060243"/>
                    <a:gd name="connsiteX6" fmla="*/ 1159 w 535905"/>
                    <a:gd name="connsiteY6" fmla="*/ 1802174 h 2060243"/>
                    <a:gd name="connsiteX7" fmla="*/ 0 w 535905"/>
                    <a:gd name="connsiteY7" fmla="*/ 1068128 h 2060243"/>
                    <a:gd name="connsiteX8" fmla="*/ 263994 w 535905"/>
                    <a:gd name="connsiteY8" fmla="*/ 3045 h 2060243"/>
                    <a:gd name="connsiteX0" fmla="*/ 263994 w 664925"/>
                    <a:gd name="connsiteY0" fmla="*/ 87056 h 2144254"/>
                    <a:gd name="connsiteX1" fmla="*/ 658652 w 664925"/>
                    <a:gd name="connsiteY1" fmla="*/ 93682 h 2144254"/>
                    <a:gd name="connsiteX2" fmla="*/ 516835 w 664925"/>
                    <a:gd name="connsiteY2" fmla="*/ 1147722 h 2144254"/>
                    <a:gd name="connsiteX3" fmla="*/ 517294 w 664925"/>
                    <a:gd name="connsiteY3" fmla="*/ 1886186 h 2144254"/>
                    <a:gd name="connsiteX4" fmla="*/ 259226 w 664925"/>
                    <a:gd name="connsiteY4" fmla="*/ 2144254 h 2144254"/>
                    <a:gd name="connsiteX5" fmla="*/ 259227 w 664925"/>
                    <a:gd name="connsiteY5" fmla="*/ 2144253 h 2144254"/>
                    <a:gd name="connsiteX6" fmla="*/ 1159 w 664925"/>
                    <a:gd name="connsiteY6" fmla="*/ 1886185 h 2144254"/>
                    <a:gd name="connsiteX7" fmla="*/ 0 w 664925"/>
                    <a:gd name="connsiteY7" fmla="*/ 1152139 h 2144254"/>
                    <a:gd name="connsiteX8" fmla="*/ 263994 w 664925"/>
                    <a:gd name="connsiteY8" fmla="*/ 87056 h 2144254"/>
                    <a:gd name="connsiteX0" fmla="*/ 263994 w 710801"/>
                    <a:gd name="connsiteY0" fmla="*/ 28420 h 2085618"/>
                    <a:gd name="connsiteX1" fmla="*/ 658652 w 710801"/>
                    <a:gd name="connsiteY1" fmla="*/ 35046 h 2085618"/>
                    <a:gd name="connsiteX2" fmla="*/ 516835 w 710801"/>
                    <a:gd name="connsiteY2" fmla="*/ 1089086 h 2085618"/>
                    <a:gd name="connsiteX3" fmla="*/ 517294 w 710801"/>
                    <a:gd name="connsiteY3" fmla="*/ 1827550 h 2085618"/>
                    <a:gd name="connsiteX4" fmla="*/ 259226 w 710801"/>
                    <a:gd name="connsiteY4" fmla="*/ 2085618 h 2085618"/>
                    <a:gd name="connsiteX5" fmla="*/ 259227 w 710801"/>
                    <a:gd name="connsiteY5" fmla="*/ 2085617 h 2085618"/>
                    <a:gd name="connsiteX6" fmla="*/ 1159 w 710801"/>
                    <a:gd name="connsiteY6" fmla="*/ 1827549 h 2085618"/>
                    <a:gd name="connsiteX7" fmla="*/ 0 w 710801"/>
                    <a:gd name="connsiteY7" fmla="*/ 1093503 h 2085618"/>
                    <a:gd name="connsiteX8" fmla="*/ 263994 w 710801"/>
                    <a:gd name="connsiteY8" fmla="*/ 28420 h 2085618"/>
                    <a:gd name="connsiteX0" fmla="*/ 263994 w 710801"/>
                    <a:gd name="connsiteY0" fmla="*/ 7864 h 2065062"/>
                    <a:gd name="connsiteX1" fmla="*/ 658652 w 710801"/>
                    <a:gd name="connsiteY1" fmla="*/ 14490 h 2065062"/>
                    <a:gd name="connsiteX2" fmla="*/ 516835 w 710801"/>
                    <a:gd name="connsiteY2" fmla="*/ 1068530 h 2065062"/>
                    <a:gd name="connsiteX3" fmla="*/ 517294 w 710801"/>
                    <a:gd name="connsiteY3" fmla="*/ 1806994 h 2065062"/>
                    <a:gd name="connsiteX4" fmla="*/ 259226 w 710801"/>
                    <a:gd name="connsiteY4" fmla="*/ 2065062 h 2065062"/>
                    <a:gd name="connsiteX5" fmla="*/ 259227 w 710801"/>
                    <a:gd name="connsiteY5" fmla="*/ 2065061 h 2065062"/>
                    <a:gd name="connsiteX6" fmla="*/ 1159 w 710801"/>
                    <a:gd name="connsiteY6" fmla="*/ 1806993 h 2065062"/>
                    <a:gd name="connsiteX7" fmla="*/ 0 w 710801"/>
                    <a:gd name="connsiteY7" fmla="*/ 1072947 h 2065062"/>
                    <a:gd name="connsiteX8" fmla="*/ 263994 w 710801"/>
                    <a:gd name="connsiteY8" fmla="*/ 7864 h 2065062"/>
                    <a:gd name="connsiteX0" fmla="*/ 263994 w 713316"/>
                    <a:gd name="connsiteY0" fmla="*/ 0 h 2057198"/>
                    <a:gd name="connsiteX1" fmla="*/ 658652 w 713316"/>
                    <a:gd name="connsiteY1" fmla="*/ 6626 h 2057198"/>
                    <a:gd name="connsiteX2" fmla="*/ 516835 w 713316"/>
                    <a:gd name="connsiteY2" fmla="*/ 1060666 h 2057198"/>
                    <a:gd name="connsiteX3" fmla="*/ 517294 w 713316"/>
                    <a:gd name="connsiteY3" fmla="*/ 1799130 h 2057198"/>
                    <a:gd name="connsiteX4" fmla="*/ 259226 w 713316"/>
                    <a:gd name="connsiteY4" fmla="*/ 2057198 h 2057198"/>
                    <a:gd name="connsiteX5" fmla="*/ 259227 w 713316"/>
                    <a:gd name="connsiteY5" fmla="*/ 2057197 h 2057198"/>
                    <a:gd name="connsiteX6" fmla="*/ 1159 w 713316"/>
                    <a:gd name="connsiteY6" fmla="*/ 1799129 h 2057198"/>
                    <a:gd name="connsiteX7" fmla="*/ 0 w 713316"/>
                    <a:gd name="connsiteY7" fmla="*/ 1065083 h 2057198"/>
                    <a:gd name="connsiteX8" fmla="*/ 263994 w 713316"/>
                    <a:gd name="connsiteY8" fmla="*/ 0 h 2057198"/>
                    <a:gd name="connsiteX0" fmla="*/ 263994 w 663537"/>
                    <a:gd name="connsiteY0" fmla="*/ 33591 h 2090789"/>
                    <a:gd name="connsiteX1" fmla="*/ 658652 w 663537"/>
                    <a:gd name="connsiteY1" fmla="*/ 40217 h 2090789"/>
                    <a:gd name="connsiteX2" fmla="*/ 516835 w 663537"/>
                    <a:gd name="connsiteY2" fmla="*/ 1094257 h 2090789"/>
                    <a:gd name="connsiteX3" fmla="*/ 517294 w 663537"/>
                    <a:gd name="connsiteY3" fmla="*/ 1832721 h 2090789"/>
                    <a:gd name="connsiteX4" fmla="*/ 259226 w 663537"/>
                    <a:gd name="connsiteY4" fmla="*/ 2090789 h 2090789"/>
                    <a:gd name="connsiteX5" fmla="*/ 259227 w 663537"/>
                    <a:gd name="connsiteY5" fmla="*/ 2090788 h 2090789"/>
                    <a:gd name="connsiteX6" fmla="*/ 1159 w 663537"/>
                    <a:gd name="connsiteY6" fmla="*/ 1832720 h 2090789"/>
                    <a:gd name="connsiteX7" fmla="*/ 0 w 663537"/>
                    <a:gd name="connsiteY7" fmla="*/ 1098674 h 2090789"/>
                    <a:gd name="connsiteX8" fmla="*/ 263994 w 663537"/>
                    <a:gd name="connsiteY8" fmla="*/ 33591 h 2090789"/>
                    <a:gd name="connsiteX0" fmla="*/ 263994 w 666512"/>
                    <a:gd name="connsiteY0" fmla="*/ 0 h 2057198"/>
                    <a:gd name="connsiteX1" fmla="*/ 658652 w 666512"/>
                    <a:gd name="connsiteY1" fmla="*/ 6626 h 2057198"/>
                    <a:gd name="connsiteX2" fmla="*/ 516835 w 666512"/>
                    <a:gd name="connsiteY2" fmla="*/ 1060666 h 2057198"/>
                    <a:gd name="connsiteX3" fmla="*/ 517294 w 666512"/>
                    <a:gd name="connsiteY3" fmla="*/ 1799130 h 2057198"/>
                    <a:gd name="connsiteX4" fmla="*/ 259226 w 666512"/>
                    <a:gd name="connsiteY4" fmla="*/ 2057198 h 2057198"/>
                    <a:gd name="connsiteX5" fmla="*/ 259227 w 666512"/>
                    <a:gd name="connsiteY5" fmla="*/ 2057197 h 2057198"/>
                    <a:gd name="connsiteX6" fmla="*/ 1159 w 666512"/>
                    <a:gd name="connsiteY6" fmla="*/ 1799129 h 2057198"/>
                    <a:gd name="connsiteX7" fmla="*/ 0 w 666512"/>
                    <a:gd name="connsiteY7" fmla="*/ 1065083 h 2057198"/>
                    <a:gd name="connsiteX8" fmla="*/ 263994 w 666512"/>
                    <a:gd name="connsiteY8" fmla="*/ 0 h 2057198"/>
                    <a:gd name="connsiteX0" fmla="*/ 263994 w 661028"/>
                    <a:gd name="connsiteY0" fmla="*/ 9281 h 2066479"/>
                    <a:gd name="connsiteX1" fmla="*/ 658652 w 661028"/>
                    <a:gd name="connsiteY1" fmla="*/ 15907 h 2066479"/>
                    <a:gd name="connsiteX2" fmla="*/ 516835 w 661028"/>
                    <a:gd name="connsiteY2" fmla="*/ 1069947 h 2066479"/>
                    <a:gd name="connsiteX3" fmla="*/ 517294 w 661028"/>
                    <a:gd name="connsiteY3" fmla="*/ 1808411 h 2066479"/>
                    <a:gd name="connsiteX4" fmla="*/ 259226 w 661028"/>
                    <a:gd name="connsiteY4" fmla="*/ 2066479 h 2066479"/>
                    <a:gd name="connsiteX5" fmla="*/ 259227 w 661028"/>
                    <a:gd name="connsiteY5" fmla="*/ 2066478 h 2066479"/>
                    <a:gd name="connsiteX6" fmla="*/ 1159 w 661028"/>
                    <a:gd name="connsiteY6" fmla="*/ 1808410 h 2066479"/>
                    <a:gd name="connsiteX7" fmla="*/ 0 w 661028"/>
                    <a:gd name="connsiteY7" fmla="*/ 1074364 h 2066479"/>
                    <a:gd name="connsiteX8" fmla="*/ 263994 w 661028"/>
                    <a:gd name="connsiteY8" fmla="*/ 9281 h 2066479"/>
                    <a:gd name="connsiteX0" fmla="*/ 263994 w 661136"/>
                    <a:gd name="connsiteY0" fmla="*/ 1620 h 2058818"/>
                    <a:gd name="connsiteX1" fmla="*/ 658652 w 661136"/>
                    <a:gd name="connsiteY1" fmla="*/ 8246 h 2058818"/>
                    <a:gd name="connsiteX2" fmla="*/ 516835 w 661136"/>
                    <a:gd name="connsiteY2" fmla="*/ 1062286 h 2058818"/>
                    <a:gd name="connsiteX3" fmla="*/ 517294 w 661136"/>
                    <a:gd name="connsiteY3" fmla="*/ 1800750 h 2058818"/>
                    <a:gd name="connsiteX4" fmla="*/ 259226 w 661136"/>
                    <a:gd name="connsiteY4" fmla="*/ 2058818 h 2058818"/>
                    <a:gd name="connsiteX5" fmla="*/ 259227 w 661136"/>
                    <a:gd name="connsiteY5" fmla="*/ 2058817 h 2058818"/>
                    <a:gd name="connsiteX6" fmla="*/ 1159 w 661136"/>
                    <a:gd name="connsiteY6" fmla="*/ 1800749 h 2058818"/>
                    <a:gd name="connsiteX7" fmla="*/ 0 w 661136"/>
                    <a:gd name="connsiteY7" fmla="*/ 1066703 h 2058818"/>
                    <a:gd name="connsiteX8" fmla="*/ 263994 w 661136"/>
                    <a:gd name="connsiteY8" fmla="*/ 1620 h 2058818"/>
                    <a:gd name="connsiteX0" fmla="*/ 263994 w 658957"/>
                    <a:gd name="connsiteY0" fmla="*/ 9787 h 2066985"/>
                    <a:gd name="connsiteX1" fmla="*/ 656443 w 658957"/>
                    <a:gd name="connsiteY1" fmla="*/ 5370 h 2066985"/>
                    <a:gd name="connsiteX2" fmla="*/ 516835 w 658957"/>
                    <a:gd name="connsiteY2" fmla="*/ 1070453 h 2066985"/>
                    <a:gd name="connsiteX3" fmla="*/ 517294 w 658957"/>
                    <a:gd name="connsiteY3" fmla="*/ 1808917 h 2066985"/>
                    <a:gd name="connsiteX4" fmla="*/ 259226 w 658957"/>
                    <a:gd name="connsiteY4" fmla="*/ 2066985 h 2066985"/>
                    <a:gd name="connsiteX5" fmla="*/ 259227 w 658957"/>
                    <a:gd name="connsiteY5" fmla="*/ 2066984 h 2066985"/>
                    <a:gd name="connsiteX6" fmla="*/ 1159 w 658957"/>
                    <a:gd name="connsiteY6" fmla="*/ 1808916 h 2066985"/>
                    <a:gd name="connsiteX7" fmla="*/ 0 w 658957"/>
                    <a:gd name="connsiteY7" fmla="*/ 1074870 h 2066985"/>
                    <a:gd name="connsiteX8" fmla="*/ 263994 w 658957"/>
                    <a:gd name="connsiteY8" fmla="*/ 9787 h 2066985"/>
                    <a:gd name="connsiteX0" fmla="*/ 263994 w 658983"/>
                    <a:gd name="connsiteY0" fmla="*/ 6145 h 2063343"/>
                    <a:gd name="connsiteX1" fmla="*/ 656443 w 658983"/>
                    <a:gd name="connsiteY1" fmla="*/ 1728 h 2063343"/>
                    <a:gd name="connsiteX2" fmla="*/ 516835 w 658983"/>
                    <a:gd name="connsiteY2" fmla="*/ 1066811 h 2063343"/>
                    <a:gd name="connsiteX3" fmla="*/ 517294 w 658983"/>
                    <a:gd name="connsiteY3" fmla="*/ 1805275 h 2063343"/>
                    <a:gd name="connsiteX4" fmla="*/ 259226 w 658983"/>
                    <a:gd name="connsiteY4" fmla="*/ 2063343 h 2063343"/>
                    <a:gd name="connsiteX5" fmla="*/ 259227 w 658983"/>
                    <a:gd name="connsiteY5" fmla="*/ 2063342 h 2063343"/>
                    <a:gd name="connsiteX6" fmla="*/ 1159 w 658983"/>
                    <a:gd name="connsiteY6" fmla="*/ 1805274 h 2063343"/>
                    <a:gd name="connsiteX7" fmla="*/ 0 w 658983"/>
                    <a:gd name="connsiteY7" fmla="*/ 1071228 h 2063343"/>
                    <a:gd name="connsiteX8" fmla="*/ 263994 w 658983"/>
                    <a:gd name="connsiteY8" fmla="*/ 6145 h 2063343"/>
                    <a:gd name="connsiteX0" fmla="*/ 263994 w 678609"/>
                    <a:gd name="connsiteY0" fmla="*/ 7785 h 2064983"/>
                    <a:gd name="connsiteX1" fmla="*/ 676321 w 678609"/>
                    <a:gd name="connsiteY1" fmla="*/ 1560 h 2064983"/>
                    <a:gd name="connsiteX2" fmla="*/ 516835 w 678609"/>
                    <a:gd name="connsiteY2" fmla="*/ 1068451 h 2064983"/>
                    <a:gd name="connsiteX3" fmla="*/ 517294 w 678609"/>
                    <a:gd name="connsiteY3" fmla="*/ 1806915 h 2064983"/>
                    <a:gd name="connsiteX4" fmla="*/ 259226 w 678609"/>
                    <a:gd name="connsiteY4" fmla="*/ 2064983 h 2064983"/>
                    <a:gd name="connsiteX5" fmla="*/ 259227 w 678609"/>
                    <a:gd name="connsiteY5" fmla="*/ 2064982 h 2064983"/>
                    <a:gd name="connsiteX6" fmla="*/ 1159 w 678609"/>
                    <a:gd name="connsiteY6" fmla="*/ 1806914 h 2064983"/>
                    <a:gd name="connsiteX7" fmla="*/ 0 w 678609"/>
                    <a:gd name="connsiteY7" fmla="*/ 1072868 h 2064983"/>
                    <a:gd name="connsiteX8" fmla="*/ 263994 w 678609"/>
                    <a:gd name="connsiteY8" fmla="*/ 7785 h 2064983"/>
                    <a:gd name="connsiteX0" fmla="*/ 263994 w 676632"/>
                    <a:gd name="connsiteY0" fmla="*/ 31105 h 2088303"/>
                    <a:gd name="connsiteX1" fmla="*/ 676321 w 676632"/>
                    <a:gd name="connsiteY1" fmla="*/ 24880 h 2088303"/>
                    <a:gd name="connsiteX2" fmla="*/ 516835 w 676632"/>
                    <a:gd name="connsiteY2" fmla="*/ 1091771 h 2088303"/>
                    <a:gd name="connsiteX3" fmla="*/ 517294 w 676632"/>
                    <a:gd name="connsiteY3" fmla="*/ 1830235 h 2088303"/>
                    <a:gd name="connsiteX4" fmla="*/ 259226 w 676632"/>
                    <a:gd name="connsiteY4" fmla="*/ 2088303 h 2088303"/>
                    <a:gd name="connsiteX5" fmla="*/ 259227 w 676632"/>
                    <a:gd name="connsiteY5" fmla="*/ 2088302 h 2088303"/>
                    <a:gd name="connsiteX6" fmla="*/ 1159 w 676632"/>
                    <a:gd name="connsiteY6" fmla="*/ 1830234 h 2088303"/>
                    <a:gd name="connsiteX7" fmla="*/ 0 w 676632"/>
                    <a:gd name="connsiteY7" fmla="*/ 1096188 h 2088303"/>
                    <a:gd name="connsiteX8" fmla="*/ 263994 w 676632"/>
                    <a:gd name="connsiteY8" fmla="*/ 31105 h 2088303"/>
                    <a:gd name="connsiteX0" fmla="*/ 263994 w 676730"/>
                    <a:gd name="connsiteY0" fmla="*/ 6225 h 2063423"/>
                    <a:gd name="connsiteX1" fmla="*/ 676321 w 676730"/>
                    <a:gd name="connsiteY1" fmla="*/ 0 h 2063423"/>
                    <a:gd name="connsiteX2" fmla="*/ 516835 w 676730"/>
                    <a:gd name="connsiteY2" fmla="*/ 1066891 h 2063423"/>
                    <a:gd name="connsiteX3" fmla="*/ 517294 w 676730"/>
                    <a:gd name="connsiteY3" fmla="*/ 1805355 h 2063423"/>
                    <a:gd name="connsiteX4" fmla="*/ 259226 w 676730"/>
                    <a:gd name="connsiteY4" fmla="*/ 2063423 h 2063423"/>
                    <a:gd name="connsiteX5" fmla="*/ 259227 w 676730"/>
                    <a:gd name="connsiteY5" fmla="*/ 2063422 h 2063423"/>
                    <a:gd name="connsiteX6" fmla="*/ 1159 w 676730"/>
                    <a:gd name="connsiteY6" fmla="*/ 1805354 h 2063423"/>
                    <a:gd name="connsiteX7" fmla="*/ 0 w 676730"/>
                    <a:gd name="connsiteY7" fmla="*/ 1071308 h 2063423"/>
                    <a:gd name="connsiteX8" fmla="*/ 263994 w 676730"/>
                    <a:gd name="connsiteY8" fmla="*/ 6225 h 2063423"/>
                    <a:gd name="connsiteX0" fmla="*/ 267608 w 681973"/>
                    <a:gd name="connsiteY0" fmla="*/ 78285 h 2142712"/>
                    <a:gd name="connsiteX1" fmla="*/ 676321 w 681973"/>
                    <a:gd name="connsiteY1" fmla="*/ 79289 h 2142712"/>
                    <a:gd name="connsiteX2" fmla="*/ 516835 w 681973"/>
                    <a:gd name="connsiteY2" fmla="*/ 1146180 h 2142712"/>
                    <a:gd name="connsiteX3" fmla="*/ 517294 w 681973"/>
                    <a:gd name="connsiteY3" fmla="*/ 1884644 h 2142712"/>
                    <a:gd name="connsiteX4" fmla="*/ 259226 w 681973"/>
                    <a:gd name="connsiteY4" fmla="*/ 2142712 h 2142712"/>
                    <a:gd name="connsiteX5" fmla="*/ 259227 w 681973"/>
                    <a:gd name="connsiteY5" fmla="*/ 2142711 h 2142712"/>
                    <a:gd name="connsiteX6" fmla="*/ 1159 w 681973"/>
                    <a:gd name="connsiteY6" fmla="*/ 1884643 h 2142712"/>
                    <a:gd name="connsiteX7" fmla="*/ 0 w 681973"/>
                    <a:gd name="connsiteY7" fmla="*/ 1150597 h 2142712"/>
                    <a:gd name="connsiteX8" fmla="*/ 267608 w 681973"/>
                    <a:gd name="connsiteY8" fmla="*/ 78285 h 2142712"/>
                    <a:gd name="connsiteX0" fmla="*/ 267608 w 730032"/>
                    <a:gd name="connsiteY0" fmla="*/ 0 h 2064427"/>
                    <a:gd name="connsiteX1" fmla="*/ 676321 w 730032"/>
                    <a:gd name="connsiteY1" fmla="*/ 1004 h 2064427"/>
                    <a:gd name="connsiteX2" fmla="*/ 516835 w 730032"/>
                    <a:gd name="connsiteY2" fmla="*/ 1067895 h 2064427"/>
                    <a:gd name="connsiteX3" fmla="*/ 517294 w 730032"/>
                    <a:gd name="connsiteY3" fmla="*/ 1806359 h 2064427"/>
                    <a:gd name="connsiteX4" fmla="*/ 259226 w 730032"/>
                    <a:gd name="connsiteY4" fmla="*/ 2064427 h 2064427"/>
                    <a:gd name="connsiteX5" fmla="*/ 259227 w 730032"/>
                    <a:gd name="connsiteY5" fmla="*/ 2064426 h 2064427"/>
                    <a:gd name="connsiteX6" fmla="*/ 1159 w 730032"/>
                    <a:gd name="connsiteY6" fmla="*/ 1806358 h 2064427"/>
                    <a:gd name="connsiteX7" fmla="*/ 0 w 730032"/>
                    <a:gd name="connsiteY7" fmla="*/ 1072312 h 2064427"/>
                    <a:gd name="connsiteX8" fmla="*/ 267608 w 730032"/>
                    <a:gd name="connsiteY8" fmla="*/ 0 h 2064427"/>
                    <a:gd name="connsiteX0" fmla="*/ 267608 w 681218"/>
                    <a:gd name="connsiteY0" fmla="*/ 0 h 2064427"/>
                    <a:gd name="connsiteX1" fmla="*/ 676321 w 681218"/>
                    <a:gd name="connsiteY1" fmla="*/ 1004 h 2064427"/>
                    <a:gd name="connsiteX2" fmla="*/ 516835 w 681218"/>
                    <a:gd name="connsiteY2" fmla="*/ 1067895 h 2064427"/>
                    <a:gd name="connsiteX3" fmla="*/ 517294 w 681218"/>
                    <a:gd name="connsiteY3" fmla="*/ 1806359 h 2064427"/>
                    <a:gd name="connsiteX4" fmla="*/ 259226 w 681218"/>
                    <a:gd name="connsiteY4" fmla="*/ 2064427 h 2064427"/>
                    <a:gd name="connsiteX5" fmla="*/ 259227 w 681218"/>
                    <a:gd name="connsiteY5" fmla="*/ 2064426 h 2064427"/>
                    <a:gd name="connsiteX6" fmla="*/ 1159 w 681218"/>
                    <a:gd name="connsiteY6" fmla="*/ 1806358 h 2064427"/>
                    <a:gd name="connsiteX7" fmla="*/ 0 w 681218"/>
                    <a:gd name="connsiteY7" fmla="*/ 1072312 h 2064427"/>
                    <a:gd name="connsiteX8" fmla="*/ 267608 w 681218"/>
                    <a:gd name="connsiteY8" fmla="*/ 0 h 2064427"/>
                    <a:gd name="connsiteX0" fmla="*/ 267608 w 788233"/>
                    <a:gd name="connsiteY0" fmla="*/ 0 h 2064427"/>
                    <a:gd name="connsiteX1" fmla="*/ 784938 w 788233"/>
                    <a:gd name="connsiteY1" fmla="*/ 6056 h 2064427"/>
                    <a:gd name="connsiteX2" fmla="*/ 516835 w 788233"/>
                    <a:gd name="connsiteY2" fmla="*/ 1067895 h 2064427"/>
                    <a:gd name="connsiteX3" fmla="*/ 517294 w 788233"/>
                    <a:gd name="connsiteY3" fmla="*/ 1806359 h 2064427"/>
                    <a:gd name="connsiteX4" fmla="*/ 259226 w 788233"/>
                    <a:gd name="connsiteY4" fmla="*/ 2064427 h 2064427"/>
                    <a:gd name="connsiteX5" fmla="*/ 259227 w 788233"/>
                    <a:gd name="connsiteY5" fmla="*/ 2064426 h 2064427"/>
                    <a:gd name="connsiteX6" fmla="*/ 1159 w 788233"/>
                    <a:gd name="connsiteY6" fmla="*/ 1806358 h 2064427"/>
                    <a:gd name="connsiteX7" fmla="*/ 0 w 788233"/>
                    <a:gd name="connsiteY7" fmla="*/ 1072312 h 2064427"/>
                    <a:gd name="connsiteX8" fmla="*/ 267608 w 788233"/>
                    <a:gd name="connsiteY8" fmla="*/ 0 h 2064427"/>
                    <a:gd name="connsiteX0" fmla="*/ 267608 w 788334"/>
                    <a:gd name="connsiteY0" fmla="*/ 0 h 2064427"/>
                    <a:gd name="connsiteX1" fmla="*/ 784938 w 788334"/>
                    <a:gd name="connsiteY1" fmla="*/ 6056 h 2064427"/>
                    <a:gd name="connsiteX2" fmla="*/ 516835 w 788334"/>
                    <a:gd name="connsiteY2" fmla="*/ 1067895 h 2064427"/>
                    <a:gd name="connsiteX3" fmla="*/ 517294 w 788334"/>
                    <a:gd name="connsiteY3" fmla="*/ 1806359 h 2064427"/>
                    <a:gd name="connsiteX4" fmla="*/ 259226 w 788334"/>
                    <a:gd name="connsiteY4" fmla="*/ 2064427 h 2064427"/>
                    <a:gd name="connsiteX5" fmla="*/ 259227 w 788334"/>
                    <a:gd name="connsiteY5" fmla="*/ 2064426 h 2064427"/>
                    <a:gd name="connsiteX6" fmla="*/ 1159 w 788334"/>
                    <a:gd name="connsiteY6" fmla="*/ 1806358 h 2064427"/>
                    <a:gd name="connsiteX7" fmla="*/ 0 w 788334"/>
                    <a:gd name="connsiteY7" fmla="*/ 1072312 h 2064427"/>
                    <a:gd name="connsiteX8" fmla="*/ 267608 w 788334"/>
                    <a:gd name="connsiteY8" fmla="*/ 0 h 2064427"/>
                    <a:gd name="connsiteX0" fmla="*/ 267608 w 788308"/>
                    <a:gd name="connsiteY0" fmla="*/ 0 h 2064427"/>
                    <a:gd name="connsiteX1" fmla="*/ 784938 w 788308"/>
                    <a:gd name="connsiteY1" fmla="*/ 6056 h 2064427"/>
                    <a:gd name="connsiteX2" fmla="*/ 516835 w 788308"/>
                    <a:gd name="connsiteY2" fmla="*/ 1067895 h 2064427"/>
                    <a:gd name="connsiteX3" fmla="*/ 517294 w 788308"/>
                    <a:gd name="connsiteY3" fmla="*/ 1806359 h 2064427"/>
                    <a:gd name="connsiteX4" fmla="*/ 259226 w 788308"/>
                    <a:gd name="connsiteY4" fmla="*/ 2064427 h 2064427"/>
                    <a:gd name="connsiteX5" fmla="*/ 259227 w 788308"/>
                    <a:gd name="connsiteY5" fmla="*/ 2064426 h 2064427"/>
                    <a:gd name="connsiteX6" fmla="*/ 1159 w 788308"/>
                    <a:gd name="connsiteY6" fmla="*/ 1806358 h 2064427"/>
                    <a:gd name="connsiteX7" fmla="*/ 0 w 788308"/>
                    <a:gd name="connsiteY7" fmla="*/ 1072312 h 2064427"/>
                    <a:gd name="connsiteX8" fmla="*/ 267608 w 788308"/>
                    <a:gd name="connsiteY8" fmla="*/ 0 h 2064427"/>
                    <a:gd name="connsiteX0" fmla="*/ 323179 w 787421"/>
                    <a:gd name="connsiteY0" fmla="*/ 72332 h 2139285"/>
                    <a:gd name="connsiteX1" fmla="*/ 784938 w 787421"/>
                    <a:gd name="connsiteY1" fmla="*/ 80914 h 2139285"/>
                    <a:gd name="connsiteX2" fmla="*/ 516835 w 787421"/>
                    <a:gd name="connsiteY2" fmla="*/ 1142753 h 2139285"/>
                    <a:gd name="connsiteX3" fmla="*/ 517294 w 787421"/>
                    <a:gd name="connsiteY3" fmla="*/ 1881217 h 2139285"/>
                    <a:gd name="connsiteX4" fmla="*/ 259226 w 787421"/>
                    <a:gd name="connsiteY4" fmla="*/ 2139285 h 2139285"/>
                    <a:gd name="connsiteX5" fmla="*/ 259227 w 787421"/>
                    <a:gd name="connsiteY5" fmla="*/ 2139284 h 2139285"/>
                    <a:gd name="connsiteX6" fmla="*/ 1159 w 787421"/>
                    <a:gd name="connsiteY6" fmla="*/ 1881216 h 2139285"/>
                    <a:gd name="connsiteX7" fmla="*/ 0 w 787421"/>
                    <a:gd name="connsiteY7" fmla="*/ 1147170 h 2139285"/>
                    <a:gd name="connsiteX8" fmla="*/ 323179 w 787421"/>
                    <a:gd name="connsiteY8" fmla="*/ 72332 h 2139285"/>
                    <a:gd name="connsiteX0" fmla="*/ 323179 w 810872"/>
                    <a:gd name="connsiteY0" fmla="*/ 0 h 2066953"/>
                    <a:gd name="connsiteX1" fmla="*/ 784938 w 810872"/>
                    <a:gd name="connsiteY1" fmla="*/ 8582 h 2066953"/>
                    <a:gd name="connsiteX2" fmla="*/ 516835 w 810872"/>
                    <a:gd name="connsiteY2" fmla="*/ 1070421 h 2066953"/>
                    <a:gd name="connsiteX3" fmla="*/ 517294 w 810872"/>
                    <a:gd name="connsiteY3" fmla="*/ 1808885 h 2066953"/>
                    <a:gd name="connsiteX4" fmla="*/ 259226 w 810872"/>
                    <a:gd name="connsiteY4" fmla="*/ 2066953 h 2066953"/>
                    <a:gd name="connsiteX5" fmla="*/ 259227 w 810872"/>
                    <a:gd name="connsiteY5" fmla="*/ 2066952 h 2066953"/>
                    <a:gd name="connsiteX6" fmla="*/ 1159 w 810872"/>
                    <a:gd name="connsiteY6" fmla="*/ 1808884 h 2066953"/>
                    <a:gd name="connsiteX7" fmla="*/ 0 w 810872"/>
                    <a:gd name="connsiteY7" fmla="*/ 1074838 h 2066953"/>
                    <a:gd name="connsiteX8" fmla="*/ 323179 w 810872"/>
                    <a:gd name="connsiteY8" fmla="*/ 0 h 2066953"/>
                    <a:gd name="connsiteX0" fmla="*/ 323179 w 797169"/>
                    <a:gd name="connsiteY0" fmla="*/ 0 h 2066953"/>
                    <a:gd name="connsiteX1" fmla="*/ 784938 w 797169"/>
                    <a:gd name="connsiteY1" fmla="*/ 8582 h 2066953"/>
                    <a:gd name="connsiteX2" fmla="*/ 516835 w 797169"/>
                    <a:gd name="connsiteY2" fmla="*/ 1070421 h 2066953"/>
                    <a:gd name="connsiteX3" fmla="*/ 517294 w 797169"/>
                    <a:gd name="connsiteY3" fmla="*/ 1808885 h 2066953"/>
                    <a:gd name="connsiteX4" fmla="*/ 259226 w 797169"/>
                    <a:gd name="connsiteY4" fmla="*/ 2066953 h 2066953"/>
                    <a:gd name="connsiteX5" fmla="*/ 259227 w 797169"/>
                    <a:gd name="connsiteY5" fmla="*/ 2066952 h 2066953"/>
                    <a:gd name="connsiteX6" fmla="*/ 1159 w 797169"/>
                    <a:gd name="connsiteY6" fmla="*/ 1808884 h 2066953"/>
                    <a:gd name="connsiteX7" fmla="*/ 0 w 797169"/>
                    <a:gd name="connsiteY7" fmla="*/ 1074838 h 2066953"/>
                    <a:gd name="connsiteX8" fmla="*/ 323179 w 797169"/>
                    <a:gd name="connsiteY8" fmla="*/ 0 h 2066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7169" h="2066953">
                      <a:moveTo>
                        <a:pt x="323179" y="0"/>
                      </a:moveTo>
                      <a:lnTo>
                        <a:pt x="784938" y="8582"/>
                      </a:lnTo>
                      <a:cubicBezTo>
                        <a:pt x="865207" y="7641"/>
                        <a:pt x="524413" y="908724"/>
                        <a:pt x="516835" y="1070421"/>
                      </a:cubicBezTo>
                      <a:cubicBezTo>
                        <a:pt x="509257" y="1232118"/>
                        <a:pt x="516055" y="1642796"/>
                        <a:pt x="517294" y="1808885"/>
                      </a:cubicBezTo>
                      <a:cubicBezTo>
                        <a:pt x="518574" y="1980429"/>
                        <a:pt x="401753" y="2066953"/>
                        <a:pt x="259226" y="2066953"/>
                      </a:cubicBezTo>
                      <a:lnTo>
                        <a:pt x="259227" y="2066952"/>
                      </a:lnTo>
                      <a:cubicBezTo>
                        <a:pt x="116700" y="2066952"/>
                        <a:pt x="1159" y="1951411"/>
                        <a:pt x="1159" y="1808884"/>
                      </a:cubicBezTo>
                      <a:cubicBezTo>
                        <a:pt x="773" y="1564202"/>
                        <a:pt x="386" y="1319520"/>
                        <a:pt x="0" y="1074838"/>
                      </a:cubicBezTo>
                      <a:cubicBezTo>
                        <a:pt x="386" y="970865"/>
                        <a:pt x="322793" y="103973"/>
                        <a:pt x="323179" y="0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8" name="Rectangle: Rounded Corners 1">
                  <a:extLst>
                    <a:ext uri="{FF2B5EF4-FFF2-40B4-BE49-F238E27FC236}">
                      <a16:creationId xmlns:a16="http://schemas.microsoft.com/office/drawing/2014/main" id="{9800C480-1204-403D-87A6-8D25E4531087}"/>
                    </a:ext>
                  </a:extLst>
                </p:cNvPr>
                <p:cNvSpPr/>
                <p:nvPr/>
              </p:nvSpPr>
              <p:spPr>
                <a:xfrm>
                  <a:off x="1741204" y="979246"/>
                  <a:ext cx="797169" cy="2066953"/>
                </a:xfrm>
                <a:custGeom>
                  <a:avLst/>
                  <a:gdLst>
                    <a:gd name="connsiteX0" fmla="*/ 0 w 516135"/>
                    <a:gd name="connsiteY0" fmla="*/ 258068 h 1562100"/>
                    <a:gd name="connsiteX1" fmla="*/ 258068 w 516135"/>
                    <a:gd name="connsiteY1" fmla="*/ 0 h 1562100"/>
                    <a:gd name="connsiteX2" fmla="*/ 258068 w 516135"/>
                    <a:gd name="connsiteY2" fmla="*/ 0 h 1562100"/>
                    <a:gd name="connsiteX3" fmla="*/ 516136 w 516135"/>
                    <a:gd name="connsiteY3" fmla="*/ 258068 h 1562100"/>
                    <a:gd name="connsiteX4" fmla="*/ 516135 w 516135"/>
                    <a:gd name="connsiteY4" fmla="*/ 1304033 h 1562100"/>
                    <a:gd name="connsiteX5" fmla="*/ 258067 w 516135"/>
                    <a:gd name="connsiteY5" fmla="*/ 1562101 h 1562100"/>
                    <a:gd name="connsiteX6" fmla="*/ 258068 w 516135"/>
                    <a:gd name="connsiteY6" fmla="*/ 1562100 h 1562100"/>
                    <a:gd name="connsiteX7" fmla="*/ 0 w 516135"/>
                    <a:gd name="connsiteY7" fmla="*/ 1304032 h 1562100"/>
                    <a:gd name="connsiteX8" fmla="*/ 0 w 516135"/>
                    <a:gd name="connsiteY8" fmla="*/ 258068 h 1562100"/>
                    <a:gd name="connsiteX0" fmla="*/ 0 w 535099"/>
                    <a:gd name="connsiteY0" fmla="*/ 258068 h 1562101"/>
                    <a:gd name="connsiteX1" fmla="*/ 258068 w 535099"/>
                    <a:gd name="connsiteY1" fmla="*/ 0 h 1562101"/>
                    <a:gd name="connsiteX2" fmla="*/ 258068 w 535099"/>
                    <a:gd name="connsiteY2" fmla="*/ 0 h 1562101"/>
                    <a:gd name="connsiteX3" fmla="*/ 516136 w 535099"/>
                    <a:gd name="connsiteY3" fmla="*/ 258068 h 1562101"/>
                    <a:gd name="connsiteX4" fmla="*/ 515676 w 535099"/>
                    <a:gd name="connsiteY4" fmla="*/ 565569 h 1562101"/>
                    <a:gd name="connsiteX5" fmla="*/ 516135 w 535099"/>
                    <a:gd name="connsiteY5" fmla="*/ 1304033 h 1562101"/>
                    <a:gd name="connsiteX6" fmla="*/ 258067 w 535099"/>
                    <a:gd name="connsiteY6" fmla="*/ 1562101 h 1562101"/>
                    <a:gd name="connsiteX7" fmla="*/ 258068 w 535099"/>
                    <a:gd name="connsiteY7" fmla="*/ 1562100 h 1562101"/>
                    <a:gd name="connsiteX8" fmla="*/ 0 w 535099"/>
                    <a:gd name="connsiteY8" fmla="*/ 1304032 h 1562101"/>
                    <a:gd name="connsiteX9" fmla="*/ 0 w 535099"/>
                    <a:gd name="connsiteY9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517295 w 536258"/>
                    <a:gd name="connsiteY2" fmla="*/ 258068 h 1562101"/>
                    <a:gd name="connsiteX3" fmla="*/ 516835 w 536258"/>
                    <a:gd name="connsiteY3" fmla="*/ 565569 h 1562101"/>
                    <a:gd name="connsiteX4" fmla="*/ 517294 w 536258"/>
                    <a:gd name="connsiteY4" fmla="*/ 1304033 h 1562101"/>
                    <a:gd name="connsiteX5" fmla="*/ 259226 w 536258"/>
                    <a:gd name="connsiteY5" fmla="*/ 1562101 h 1562101"/>
                    <a:gd name="connsiteX6" fmla="*/ 259227 w 536258"/>
                    <a:gd name="connsiteY6" fmla="*/ 1562100 h 1562101"/>
                    <a:gd name="connsiteX7" fmla="*/ 1159 w 536258"/>
                    <a:gd name="connsiteY7" fmla="*/ 1304032 h 1562101"/>
                    <a:gd name="connsiteX8" fmla="*/ 0 w 536258"/>
                    <a:gd name="connsiteY8" fmla="*/ 569986 h 1562101"/>
                    <a:gd name="connsiteX9" fmla="*/ 1159 w 536258"/>
                    <a:gd name="connsiteY9" fmla="*/ 258068 h 1562101"/>
                    <a:gd name="connsiteX0" fmla="*/ 1159 w 555374"/>
                    <a:gd name="connsiteY0" fmla="*/ 38714 h 1342747"/>
                    <a:gd name="connsiteX1" fmla="*/ 517295 w 555374"/>
                    <a:gd name="connsiteY1" fmla="*/ 38714 h 1342747"/>
                    <a:gd name="connsiteX2" fmla="*/ 516835 w 555374"/>
                    <a:gd name="connsiteY2" fmla="*/ 346215 h 1342747"/>
                    <a:gd name="connsiteX3" fmla="*/ 517294 w 555374"/>
                    <a:gd name="connsiteY3" fmla="*/ 1084679 h 1342747"/>
                    <a:gd name="connsiteX4" fmla="*/ 259226 w 555374"/>
                    <a:gd name="connsiteY4" fmla="*/ 1342747 h 1342747"/>
                    <a:gd name="connsiteX5" fmla="*/ 259227 w 555374"/>
                    <a:gd name="connsiteY5" fmla="*/ 1342746 h 1342747"/>
                    <a:gd name="connsiteX6" fmla="*/ 1159 w 555374"/>
                    <a:gd name="connsiteY6" fmla="*/ 1084678 h 1342747"/>
                    <a:gd name="connsiteX7" fmla="*/ 0 w 555374"/>
                    <a:gd name="connsiteY7" fmla="*/ 350632 h 1342747"/>
                    <a:gd name="connsiteX8" fmla="*/ 1159 w 555374"/>
                    <a:gd name="connsiteY8" fmla="*/ 38714 h 1342747"/>
                    <a:gd name="connsiteX0" fmla="*/ 263994 w 535905"/>
                    <a:gd name="connsiteY0" fmla="*/ 3045 h 2060243"/>
                    <a:gd name="connsiteX1" fmla="*/ 517295 w 535905"/>
                    <a:gd name="connsiteY1" fmla="*/ 756210 h 2060243"/>
                    <a:gd name="connsiteX2" fmla="*/ 516835 w 535905"/>
                    <a:gd name="connsiteY2" fmla="*/ 1063711 h 2060243"/>
                    <a:gd name="connsiteX3" fmla="*/ 517294 w 535905"/>
                    <a:gd name="connsiteY3" fmla="*/ 1802175 h 2060243"/>
                    <a:gd name="connsiteX4" fmla="*/ 259226 w 535905"/>
                    <a:gd name="connsiteY4" fmla="*/ 2060243 h 2060243"/>
                    <a:gd name="connsiteX5" fmla="*/ 259227 w 535905"/>
                    <a:gd name="connsiteY5" fmla="*/ 2060242 h 2060243"/>
                    <a:gd name="connsiteX6" fmla="*/ 1159 w 535905"/>
                    <a:gd name="connsiteY6" fmla="*/ 1802174 h 2060243"/>
                    <a:gd name="connsiteX7" fmla="*/ 0 w 535905"/>
                    <a:gd name="connsiteY7" fmla="*/ 1068128 h 2060243"/>
                    <a:gd name="connsiteX8" fmla="*/ 263994 w 535905"/>
                    <a:gd name="connsiteY8" fmla="*/ 3045 h 2060243"/>
                    <a:gd name="connsiteX0" fmla="*/ 263994 w 664925"/>
                    <a:gd name="connsiteY0" fmla="*/ 87056 h 2144254"/>
                    <a:gd name="connsiteX1" fmla="*/ 658652 w 664925"/>
                    <a:gd name="connsiteY1" fmla="*/ 93682 h 2144254"/>
                    <a:gd name="connsiteX2" fmla="*/ 516835 w 664925"/>
                    <a:gd name="connsiteY2" fmla="*/ 1147722 h 2144254"/>
                    <a:gd name="connsiteX3" fmla="*/ 517294 w 664925"/>
                    <a:gd name="connsiteY3" fmla="*/ 1886186 h 2144254"/>
                    <a:gd name="connsiteX4" fmla="*/ 259226 w 664925"/>
                    <a:gd name="connsiteY4" fmla="*/ 2144254 h 2144254"/>
                    <a:gd name="connsiteX5" fmla="*/ 259227 w 664925"/>
                    <a:gd name="connsiteY5" fmla="*/ 2144253 h 2144254"/>
                    <a:gd name="connsiteX6" fmla="*/ 1159 w 664925"/>
                    <a:gd name="connsiteY6" fmla="*/ 1886185 h 2144254"/>
                    <a:gd name="connsiteX7" fmla="*/ 0 w 664925"/>
                    <a:gd name="connsiteY7" fmla="*/ 1152139 h 2144254"/>
                    <a:gd name="connsiteX8" fmla="*/ 263994 w 664925"/>
                    <a:gd name="connsiteY8" fmla="*/ 87056 h 2144254"/>
                    <a:gd name="connsiteX0" fmla="*/ 263994 w 710801"/>
                    <a:gd name="connsiteY0" fmla="*/ 28420 h 2085618"/>
                    <a:gd name="connsiteX1" fmla="*/ 658652 w 710801"/>
                    <a:gd name="connsiteY1" fmla="*/ 35046 h 2085618"/>
                    <a:gd name="connsiteX2" fmla="*/ 516835 w 710801"/>
                    <a:gd name="connsiteY2" fmla="*/ 1089086 h 2085618"/>
                    <a:gd name="connsiteX3" fmla="*/ 517294 w 710801"/>
                    <a:gd name="connsiteY3" fmla="*/ 1827550 h 2085618"/>
                    <a:gd name="connsiteX4" fmla="*/ 259226 w 710801"/>
                    <a:gd name="connsiteY4" fmla="*/ 2085618 h 2085618"/>
                    <a:gd name="connsiteX5" fmla="*/ 259227 w 710801"/>
                    <a:gd name="connsiteY5" fmla="*/ 2085617 h 2085618"/>
                    <a:gd name="connsiteX6" fmla="*/ 1159 w 710801"/>
                    <a:gd name="connsiteY6" fmla="*/ 1827549 h 2085618"/>
                    <a:gd name="connsiteX7" fmla="*/ 0 w 710801"/>
                    <a:gd name="connsiteY7" fmla="*/ 1093503 h 2085618"/>
                    <a:gd name="connsiteX8" fmla="*/ 263994 w 710801"/>
                    <a:gd name="connsiteY8" fmla="*/ 28420 h 2085618"/>
                    <a:gd name="connsiteX0" fmla="*/ 263994 w 710801"/>
                    <a:gd name="connsiteY0" fmla="*/ 7864 h 2065062"/>
                    <a:gd name="connsiteX1" fmla="*/ 658652 w 710801"/>
                    <a:gd name="connsiteY1" fmla="*/ 14490 h 2065062"/>
                    <a:gd name="connsiteX2" fmla="*/ 516835 w 710801"/>
                    <a:gd name="connsiteY2" fmla="*/ 1068530 h 2065062"/>
                    <a:gd name="connsiteX3" fmla="*/ 517294 w 710801"/>
                    <a:gd name="connsiteY3" fmla="*/ 1806994 h 2065062"/>
                    <a:gd name="connsiteX4" fmla="*/ 259226 w 710801"/>
                    <a:gd name="connsiteY4" fmla="*/ 2065062 h 2065062"/>
                    <a:gd name="connsiteX5" fmla="*/ 259227 w 710801"/>
                    <a:gd name="connsiteY5" fmla="*/ 2065061 h 2065062"/>
                    <a:gd name="connsiteX6" fmla="*/ 1159 w 710801"/>
                    <a:gd name="connsiteY6" fmla="*/ 1806993 h 2065062"/>
                    <a:gd name="connsiteX7" fmla="*/ 0 w 710801"/>
                    <a:gd name="connsiteY7" fmla="*/ 1072947 h 2065062"/>
                    <a:gd name="connsiteX8" fmla="*/ 263994 w 710801"/>
                    <a:gd name="connsiteY8" fmla="*/ 7864 h 2065062"/>
                    <a:gd name="connsiteX0" fmla="*/ 263994 w 713316"/>
                    <a:gd name="connsiteY0" fmla="*/ 0 h 2057198"/>
                    <a:gd name="connsiteX1" fmla="*/ 658652 w 713316"/>
                    <a:gd name="connsiteY1" fmla="*/ 6626 h 2057198"/>
                    <a:gd name="connsiteX2" fmla="*/ 516835 w 713316"/>
                    <a:gd name="connsiteY2" fmla="*/ 1060666 h 2057198"/>
                    <a:gd name="connsiteX3" fmla="*/ 517294 w 713316"/>
                    <a:gd name="connsiteY3" fmla="*/ 1799130 h 2057198"/>
                    <a:gd name="connsiteX4" fmla="*/ 259226 w 713316"/>
                    <a:gd name="connsiteY4" fmla="*/ 2057198 h 2057198"/>
                    <a:gd name="connsiteX5" fmla="*/ 259227 w 713316"/>
                    <a:gd name="connsiteY5" fmla="*/ 2057197 h 2057198"/>
                    <a:gd name="connsiteX6" fmla="*/ 1159 w 713316"/>
                    <a:gd name="connsiteY6" fmla="*/ 1799129 h 2057198"/>
                    <a:gd name="connsiteX7" fmla="*/ 0 w 713316"/>
                    <a:gd name="connsiteY7" fmla="*/ 1065083 h 2057198"/>
                    <a:gd name="connsiteX8" fmla="*/ 263994 w 713316"/>
                    <a:gd name="connsiteY8" fmla="*/ 0 h 2057198"/>
                    <a:gd name="connsiteX0" fmla="*/ 263994 w 663537"/>
                    <a:gd name="connsiteY0" fmla="*/ 33591 h 2090789"/>
                    <a:gd name="connsiteX1" fmla="*/ 658652 w 663537"/>
                    <a:gd name="connsiteY1" fmla="*/ 40217 h 2090789"/>
                    <a:gd name="connsiteX2" fmla="*/ 516835 w 663537"/>
                    <a:gd name="connsiteY2" fmla="*/ 1094257 h 2090789"/>
                    <a:gd name="connsiteX3" fmla="*/ 517294 w 663537"/>
                    <a:gd name="connsiteY3" fmla="*/ 1832721 h 2090789"/>
                    <a:gd name="connsiteX4" fmla="*/ 259226 w 663537"/>
                    <a:gd name="connsiteY4" fmla="*/ 2090789 h 2090789"/>
                    <a:gd name="connsiteX5" fmla="*/ 259227 w 663537"/>
                    <a:gd name="connsiteY5" fmla="*/ 2090788 h 2090789"/>
                    <a:gd name="connsiteX6" fmla="*/ 1159 w 663537"/>
                    <a:gd name="connsiteY6" fmla="*/ 1832720 h 2090789"/>
                    <a:gd name="connsiteX7" fmla="*/ 0 w 663537"/>
                    <a:gd name="connsiteY7" fmla="*/ 1098674 h 2090789"/>
                    <a:gd name="connsiteX8" fmla="*/ 263994 w 663537"/>
                    <a:gd name="connsiteY8" fmla="*/ 33591 h 2090789"/>
                    <a:gd name="connsiteX0" fmla="*/ 263994 w 666512"/>
                    <a:gd name="connsiteY0" fmla="*/ 0 h 2057198"/>
                    <a:gd name="connsiteX1" fmla="*/ 658652 w 666512"/>
                    <a:gd name="connsiteY1" fmla="*/ 6626 h 2057198"/>
                    <a:gd name="connsiteX2" fmla="*/ 516835 w 666512"/>
                    <a:gd name="connsiteY2" fmla="*/ 1060666 h 2057198"/>
                    <a:gd name="connsiteX3" fmla="*/ 517294 w 666512"/>
                    <a:gd name="connsiteY3" fmla="*/ 1799130 h 2057198"/>
                    <a:gd name="connsiteX4" fmla="*/ 259226 w 666512"/>
                    <a:gd name="connsiteY4" fmla="*/ 2057198 h 2057198"/>
                    <a:gd name="connsiteX5" fmla="*/ 259227 w 666512"/>
                    <a:gd name="connsiteY5" fmla="*/ 2057197 h 2057198"/>
                    <a:gd name="connsiteX6" fmla="*/ 1159 w 666512"/>
                    <a:gd name="connsiteY6" fmla="*/ 1799129 h 2057198"/>
                    <a:gd name="connsiteX7" fmla="*/ 0 w 666512"/>
                    <a:gd name="connsiteY7" fmla="*/ 1065083 h 2057198"/>
                    <a:gd name="connsiteX8" fmla="*/ 263994 w 666512"/>
                    <a:gd name="connsiteY8" fmla="*/ 0 h 2057198"/>
                    <a:gd name="connsiteX0" fmla="*/ 263994 w 661028"/>
                    <a:gd name="connsiteY0" fmla="*/ 9281 h 2066479"/>
                    <a:gd name="connsiteX1" fmla="*/ 658652 w 661028"/>
                    <a:gd name="connsiteY1" fmla="*/ 15907 h 2066479"/>
                    <a:gd name="connsiteX2" fmla="*/ 516835 w 661028"/>
                    <a:gd name="connsiteY2" fmla="*/ 1069947 h 2066479"/>
                    <a:gd name="connsiteX3" fmla="*/ 517294 w 661028"/>
                    <a:gd name="connsiteY3" fmla="*/ 1808411 h 2066479"/>
                    <a:gd name="connsiteX4" fmla="*/ 259226 w 661028"/>
                    <a:gd name="connsiteY4" fmla="*/ 2066479 h 2066479"/>
                    <a:gd name="connsiteX5" fmla="*/ 259227 w 661028"/>
                    <a:gd name="connsiteY5" fmla="*/ 2066478 h 2066479"/>
                    <a:gd name="connsiteX6" fmla="*/ 1159 w 661028"/>
                    <a:gd name="connsiteY6" fmla="*/ 1808410 h 2066479"/>
                    <a:gd name="connsiteX7" fmla="*/ 0 w 661028"/>
                    <a:gd name="connsiteY7" fmla="*/ 1074364 h 2066479"/>
                    <a:gd name="connsiteX8" fmla="*/ 263994 w 661028"/>
                    <a:gd name="connsiteY8" fmla="*/ 9281 h 2066479"/>
                    <a:gd name="connsiteX0" fmla="*/ 263994 w 661136"/>
                    <a:gd name="connsiteY0" fmla="*/ 1620 h 2058818"/>
                    <a:gd name="connsiteX1" fmla="*/ 658652 w 661136"/>
                    <a:gd name="connsiteY1" fmla="*/ 8246 h 2058818"/>
                    <a:gd name="connsiteX2" fmla="*/ 516835 w 661136"/>
                    <a:gd name="connsiteY2" fmla="*/ 1062286 h 2058818"/>
                    <a:gd name="connsiteX3" fmla="*/ 517294 w 661136"/>
                    <a:gd name="connsiteY3" fmla="*/ 1800750 h 2058818"/>
                    <a:gd name="connsiteX4" fmla="*/ 259226 w 661136"/>
                    <a:gd name="connsiteY4" fmla="*/ 2058818 h 2058818"/>
                    <a:gd name="connsiteX5" fmla="*/ 259227 w 661136"/>
                    <a:gd name="connsiteY5" fmla="*/ 2058817 h 2058818"/>
                    <a:gd name="connsiteX6" fmla="*/ 1159 w 661136"/>
                    <a:gd name="connsiteY6" fmla="*/ 1800749 h 2058818"/>
                    <a:gd name="connsiteX7" fmla="*/ 0 w 661136"/>
                    <a:gd name="connsiteY7" fmla="*/ 1066703 h 2058818"/>
                    <a:gd name="connsiteX8" fmla="*/ 263994 w 661136"/>
                    <a:gd name="connsiteY8" fmla="*/ 1620 h 2058818"/>
                    <a:gd name="connsiteX0" fmla="*/ 263994 w 658957"/>
                    <a:gd name="connsiteY0" fmla="*/ 9787 h 2066985"/>
                    <a:gd name="connsiteX1" fmla="*/ 656443 w 658957"/>
                    <a:gd name="connsiteY1" fmla="*/ 5370 h 2066985"/>
                    <a:gd name="connsiteX2" fmla="*/ 516835 w 658957"/>
                    <a:gd name="connsiteY2" fmla="*/ 1070453 h 2066985"/>
                    <a:gd name="connsiteX3" fmla="*/ 517294 w 658957"/>
                    <a:gd name="connsiteY3" fmla="*/ 1808917 h 2066985"/>
                    <a:gd name="connsiteX4" fmla="*/ 259226 w 658957"/>
                    <a:gd name="connsiteY4" fmla="*/ 2066985 h 2066985"/>
                    <a:gd name="connsiteX5" fmla="*/ 259227 w 658957"/>
                    <a:gd name="connsiteY5" fmla="*/ 2066984 h 2066985"/>
                    <a:gd name="connsiteX6" fmla="*/ 1159 w 658957"/>
                    <a:gd name="connsiteY6" fmla="*/ 1808916 h 2066985"/>
                    <a:gd name="connsiteX7" fmla="*/ 0 w 658957"/>
                    <a:gd name="connsiteY7" fmla="*/ 1074870 h 2066985"/>
                    <a:gd name="connsiteX8" fmla="*/ 263994 w 658957"/>
                    <a:gd name="connsiteY8" fmla="*/ 9787 h 2066985"/>
                    <a:gd name="connsiteX0" fmla="*/ 263994 w 658983"/>
                    <a:gd name="connsiteY0" fmla="*/ 6145 h 2063343"/>
                    <a:gd name="connsiteX1" fmla="*/ 656443 w 658983"/>
                    <a:gd name="connsiteY1" fmla="*/ 1728 h 2063343"/>
                    <a:gd name="connsiteX2" fmla="*/ 516835 w 658983"/>
                    <a:gd name="connsiteY2" fmla="*/ 1066811 h 2063343"/>
                    <a:gd name="connsiteX3" fmla="*/ 517294 w 658983"/>
                    <a:gd name="connsiteY3" fmla="*/ 1805275 h 2063343"/>
                    <a:gd name="connsiteX4" fmla="*/ 259226 w 658983"/>
                    <a:gd name="connsiteY4" fmla="*/ 2063343 h 2063343"/>
                    <a:gd name="connsiteX5" fmla="*/ 259227 w 658983"/>
                    <a:gd name="connsiteY5" fmla="*/ 2063342 h 2063343"/>
                    <a:gd name="connsiteX6" fmla="*/ 1159 w 658983"/>
                    <a:gd name="connsiteY6" fmla="*/ 1805274 h 2063343"/>
                    <a:gd name="connsiteX7" fmla="*/ 0 w 658983"/>
                    <a:gd name="connsiteY7" fmla="*/ 1071228 h 2063343"/>
                    <a:gd name="connsiteX8" fmla="*/ 263994 w 658983"/>
                    <a:gd name="connsiteY8" fmla="*/ 6145 h 2063343"/>
                    <a:gd name="connsiteX0" fmla="*/ 263994 w 678609"/>
                    <a:gd name="connsiteY0" fmla="*/ 7785 h 2064983"/>
                    <a:gd name="connsiteX1" fmla="*/ 676321 w 678609"/>
                    <a:gd name="connsiteY1" fmla="*/ 1560 h 2064983"/>
                    <a:gd name="connsiteX2" fmla="*/ 516835 w 678609"/>
                    <a:gd name="connsiteY2" fmla="*/ 1068451 h 2064983"/>
                    <a:gd name="connsiteX3" fmla="*/ 517294 w 678609"/>
                    <a:gd name="connsiteY3" fmla="*/ 1806915 h 2064983"/>
                    <a:gd name="connsiteX4" fmla="*/ 259226 w 678609"/>
                    <a:gd name="connsiteY4" fmla="*/ 2064983 h 2064983"/>
                    <a:gd name="connsiteX5" fmla="*/ 259227 w 678609"/>
                    <a:gd name="connsiteY5" fmla="*/ 2064982 h 2064983"/>
                    <a:gd name="connsiteX6" fmla="*/ 1159 w 678609"/>
                    <a:gd name="connsiteY6" fmla="*/ 1806914 h 2064983"/>
                    <a:gd name="connsiteX7" fmla="*/ 0 w 678609"/>
                    <a:gd name="connsiteY7" fmla="*/ 1072868 h 2064983"/>
                    <a:gd name="connsiteX8" fmla="*/ 263994 w 678609"/>
                    <a:gd name="connsiteY8" fmla="*/ 7785 h 2064983"/>
                    <a:gd name="connsiteX0" fmla="*/ 263994 w 676632"/>
                    <a:gd name="connsiteY0" fmla="*/ 31105 h 2088303"/>
                    <a:gd name="connsiteX1" fmla="*/ 676321 w 676632"/>
                    <a:gd name="connsiteY1" fmla="*/ 24880 h 2088303"/>
                    <a:gd name="connsiteX2" fmla="*/ 516835 w 676632"/>
                    <a:gd name="connsiteY2" fmla="*/ 1091771 h 2088303"/>
                    <a:gd name="connsiteX3" fmla="*/ 517294 w 676632"/>
                    <a:gd name="connsiteY3" fmla="*/ 1830235 h 2088303"/>
                    <a:gd name="connsiteX4" fmla="*/ 259226 w 676632"/>
                    <a:gd name="connsiteY4" fmla="*/ 2088303 h 2088303"/>
                    <a:gd name="connsiteX5" fmla="*/ 259227 w 676632"/>
                    <a:gd name="connsiteY5" fmla="*/ 2088302 h 2088303"/>
                    <a:gd name="connsiteX6" fmla="*/ 1159 w 676632"/>
                    <a:gd name="connsiteY6" fmla="*/ 1830234 h 2088303"/>
                    <a:gd name="connsiteX7" fmla="*/ 0 w 676632"/>
                    <a:gd name="connsiteY7" fmla="*/ 1096188 h 2088303"/>
                    <a:gd name="connsiteX8" fmla="*/ 263994 w 676632"/>
                    <a:gd name="connsiteY8" fmla="*/ 31105 h 2088303"/>
                    <a:gd name="connsiteX0" fmla="*/ 263994 w 676730"/>
                    <a:gd name="connsiteY0" fmla="*/ 6225 h 2063423"/>
                    <a:gd name="connsiteX1" fmla="*/ 676321 w 676730"/>
                    <a:gd name="connsiteY1" fmla="*/ 0 h 2063423"/>
                    <a:gd name="connsiteX2" fmla="*/ 516835 w 676730"/>
                    <a:gd name="connsiteY2" fmla="*/ 1066891 h 2063423"/>
                    <a:gd name="connsiteX3" fmla="*/ 517294 w 676730"/>
                    <a:gd name="connsiteY3" fmla="*/ 1805355 h 2063423"/>
                    <a:gd name="connsiteX4" fmla="*/ 259226 w 676730"/>
                    <a:gd name="connsiteY4" fmla="*/ 2063423 h 2063423"/>
                    <a:gd name="connsiteX5" fmla="*/ 259227 w 676730"/>
                    <a:gd name="connsiteY5" fmla="*/ 2063422 h 2063423"/>
                    <a:gd name="connsiteX6" fmla="*/ 1159 w 676730"/>
                    <a:gd name="connsiteY6" fmla="*/ 1805354 h 2063423"/>
                    <a:gd name="connsiteX7" fmla="*/ 0 w 676730"/>
                    <a:gd name="connsiteY7" fmla="*/ 1071308 h 2063423"/>
                    <a:gd name="connsiteX8" fmla="*/ 263994 w 676730"/>
                    <a:gd name="connsiteY8" fmla="*/ 6225 h 2063423"/>
                    <a:gd name="connsiteX0" fmla="*/ 267608 w 681973"/>
                    <a:gd name="connsiteY0" fmla="*/ 78285 h 2142712"/>
                    <a:gd name="connsiteX1" fmla="*/ 676321 w 681973"/>
                    <a:gd name="connsiteY1" fmla="*/ 79289 h 2142712"/>
                    <a:gd name="connsiteX2" fmla="*/ 516835 w 681973"/>
                    <a:gd name="connsiteY2" fmla="*/ 1146180 h 2142712"/>
                    <a:gd name="connsiteX3" fmla="*/ 517294 w 681973"/>
                    <a:gd name="connsiteY3" fmla="*/ 1884644 h 2142712"/>
                    <a:gd name="connsiteX4" fmla="*/ 259226 w 681973"/>
                    <a:gd name="connsiteY4" fmla="*/ 2142712 h 2142712"/>
                    <a:gd name="connsiteX5" fmla="*/ 259227 w 681973"/>
                    <a:gd name="connsiteY5" fmla="*/ 2142711 h 2142712"/>
                    <a:gd name="connsiteX6" fmla="*/ 1159 w 681973"/>
                    <a:gd name="connsiteY6" fmla="*/ 1884643 h 2142712"/>
                    <a:gd name="connsiteX7" fmla="*/ 0 w 681973"/>
                    <a:gd name="connsiteY7" fmla="*/ 1150597 h 2142712"/>
                    <a:gd name="connsiteX8" fmla="*/ 267608 w 681973"/>
                    <a:gd name="connsiteY8" fmla="*/ 78285 h 2142712"/>
                    <a:gd name="connsiteX0" fmla="*/ 267608 w 730032"/>
                    <a:gd name="connsiteY0" fmla="*/ 0 h 2064427"/>
                    <a:gd name="connsiteX1" fmla="*/ 676321 w 730032"/>
                    <a:gd name="connsiteY1" fmla="*/ 1004 h 2064427"/>
                    <a:gd name="connsiteX2" fmla="*/ 516835 w 730032"/>
                    <a:gd name="connsiteY2" fmla="*/ 1067895 h 2064427"/>
                    <a:gd name="connsiteX3" fmla="*/ 517294 w 730032"/>
                    <a:gd name="connsiteY3" fmla="*/ 1806359 h 2064427"/>
                    <a:gd name="connsiteX4" fmla="*/ 259226 w 730032"/>
                    <a:gd name="connsiteY4" fmla="*/ 2064427 h 2064427"/>
                    <a:gd name="connsiteX5" fmla="*/ 259227 w 730032"/>
                    <a:gd name="connsiteY5" fmla="*/ 2064426 h 2064427"/>
                    <a:gd name="connsiteX6" fmla="*/ 1159 w 730032"/>
                    <a:gd name="connsiteY6" fmla="*/ 1806358 h 2064427"/>
                    <a:gd name="connsiteX7" fmla="*/ 0 w 730032"/>
                    <a:gd name="connsiteY7" fmla="*/ 1072312 h 2064427"/>
                    <a:gd name="connsiteX8" fmla="*/ 267608 w 730032"/>
                    <a:gd name="connsiteY8" fmla="*/ 0 h 2064427"/>
                    <a:gd name="connsiteX0" fmla="*/ 267608 w 681218"/>
                    <a:gd name="connsiteY0" fmla="*/ 0 h 2064427"/>
                    <a:gd name="connsiteX1" fmla="*/ 676321 w 681218"/>
                    <a:gd name="connsiteY1" fmla="*/ 1004 h 2064427"/>
                    <a:gd name="connsiteX2" fmla="*/ 516835 w 681218"/>
                    <a:gd name="connsiteY2" fmla="*/ 1067895 h 2064427"/>
                    <a:gd name="connsiteX3" fmla="*/ 517294 w 681218"/>
                    <a:gd name="connsiteY3" fmla="*/ 1806359 h 2064427"/>
                    <a:gd name="connsiteX4" fmla="*/ 259226 w 681218"/>
                    <a:gd name="connsiteY4" fmla="*/ 2064427 h 2064427"/>
                    <a:gd name="connsiteX5" fmla="*/ 259227 w 681218"/>
                    <a:gd name="connsiteY5" fmla="*/ 2064426 h 2064427"/>
                    <a:gd name="connsiteX6" fmla="*/ 1159 w 681218"/>
                    <a:gd name="connsiteY6" fmla="*/ 1806358 h 2064427"/>
                    <a:gd name="connsiteX7" fmla="*/ 0 w 681218"/>
                    <a:gd name="connsiteY7" fmla="*/ 1072312 h 2064427"/>
                    <a:gd name="connsiteX8" fmla="*/ 267608 w 681218"/>
                    <a:gd name="connsiteY8" fmla="*/ 0 h 2064427"/>
                    <a:gd name="connsiteX0" fmla="*/ 267608 w 788233"/>
                    <a:gd name="connsiteY0" fmla="*/ 0 h 2064427"/>
                    <a:gd name="connsiteX1" fmla="*/ 784938 w 788233"/>
                    <a:gd name="connsiteY1" fmla="*/ 6056 h 2064427"/>
                    <a:gd name="connsiteX2" fmla="*/ 516835 w 788233"/>
                    <a:gd name="connsiteY2" fmla="*/ 1067895 h 2064427"/>
                    <a:gd name="connsiteX3" fmla="*/ 517294 w 788233"/>
                    <a:gd name="connsiteY3" fmla="*/ 1806359 h 2064427"/>
                    <a:gd name="connsiteX4" fmla="*/ 259226 w 788233"/>
                    <a:gd name="connsiteY4" fmla="*/ 2064427 h 2064427"/>
                    <a:gd name="connsiteX5" fmla="*/ 259227 w 788233"/>
                    <a:gd name="connsiteY5" fmla="*/ 2064426 h 2064427"/>
                    <a:gd name="connsiteX6" fmla="*/ 1159 w 788233"/>
                    <a:gd name="connsiteY6" fmla="*/ 1806358 h 2064427"/>
                    <a:gd name="connsiteX7" fmla="*/ 0 w 788233"/>
                    <a:gd name="connsiteY7" fmla="*/ 1072312 h 2064427"/>
                    <a:gd name="connsiteX8" fmla="*/ 267608 w 788233"/>
                    <a:gd name="connsiteY8" fmla="*/ 0 h 2064427"/>
                    <a:gd name="connsiteX0" fmla="*/ 267608 w 788334"/>
                    <a:gd name="connsiteY0" fmla="*/ 0 h 2064427"/>
                    <a:gd name="connsiteX1" fmla="*/ 784938 w 788334"/>
                    <a:gd name="connsiteY1" fmla="*/ 6056 h 2064427"/>
                    <a:gd name="connsiteX2" fmla="*/ 516835 w 788334"/>
                    <a:gd name="connsiteY2" fmla="*/ 1067895 h 2064427"/>
                    <a:gd name="connsiteX3" fmla="*/ 517294 w 788334"/>
                    <a:gd name="connsiteY3" fmla="*/ 1806359 h 2064427"/>
                    <a:gd name="connsiteX4" fmla="*/ 259226 w 788334"/>
                    <a:gd name="connsiteY4" fmla="*/ 2064427 h 2064427"/>
                    <a:gd name="connsiteX5" fmla="*/ 259227 w 788334"/>
                    <a:gd name="connsiteY5" fmla="*/ 2064426 h 2064427"/>
                    <a:gd name="connsiteX6" fmla="*/ 1159 w 788334"/>
                    <a:gd name="connsiteY6" fmla="*/ 1806358 h 2064427"/>
                    <a:gd name="connsiteX7" fmla="*/ 0 w 788334"/>
                    <a:gd name="connsiteY7" fmla="*/ 1072312 h 2064427"/>
                    <a:gd name="connsiteX8" fmla="*/ 267608 w 788334"/>
                    <a:gd name="connsiteY8" fmla="*/ 0 h 2064427"/>
                    <a:gd name="connsiteX0" fmla="*/ 267608 w 788308"/>
                    <a:gd name="connsiteY0" fmla="*/ 0 h 2064427"/>
                    <a:gd name="connsiteX1" fmla="*/ 784938 w 788308"/>
                    <a:gd name="connsiteY1" fmla="*/ 6056 h 2064427"/>
                    <a:gd name="connsiteX2" fmla="*/ 516835 w 788308"/>
                    <a:gd name="connsiteY2" fmla="*/ 1067895 h 2064427"/>
                    <a:gd name="connsiteX3" fmla="*/ 517294 w 788308"/>
                    <a:gd name="connsiteY3" fmla="*/ 1806359 h 2064427"/>
                    <a:gd name="connsiteX4" fmla="*/ 259226 w 788308"/>
                    <a:gd name="connsiteY4" fmla="*/ 2064427 h 2064427"/>
                    <a:gd name="connsiteX5" fmla="*/ 259227 w 788308"/>
                    <a:gd name="connsiteY5" fmla="*/ 2064426 h 2064427"/>
                    <a:gd name="connsiteX6" fmla="*/ 1159 w 788308"/>
                    <a:gd name="connsiteY6" fmla="*/ 1806358 h 2064427"/>
                    <a:gd name="connsiteX7" fmla="*/ 0 w 788308"/>
                    <a:gd name="connsiteY7" fmla="*/ 1072312 h 2064427"/>
                    <a:gd name="connsiteX8" fmla="*/ 267608 w 788308"/>
                    <a:gd name="connsiteY8" fmla="*/ 0 h 2064427"/>
                    <a:gd name="connsiteX0" fmla="*/ 323179 w 787421"/>
                    <a:gd name="connsiteY0" fmla="*/ 72332 h 2139285"/>
                    <a:gd name="connsiteX1" fmla="*/ 784938 w 787421"/>
                    <a:gd name="connsiteY1" fmla="*/ 80914 h 2139285"/>
                    <a:gd name="connsiteX2" fmla="*/ 516835 w 787421"/>
                    <a:gd name="connsiteY2" fmla="*/ 1142753 h 2139285"/>
                    <a:gd name="connsiteX3" fmla="*/ 517294 w 787421"/>
                    <a:gd name="connsiteY3" fmla="*/ 1881217 h 2139285"/>
                    <a:gd name="connsiteX4" fmla="*/ 259226 w 787421"/>
                    <a:gd name="connsiteY4" fmla="*/ 2139285 h 2139285"/>
                    <a:gd name="connsiteX5" fmla="*/ 259227 w 787421"/>
                    <a:gd name="connsiteY5" fmla="*/ 2139284 h 2139285"/>
                    <a:gd name="connsiteX6" fmla="*/ 1159 w 787421"/>
                    <a:gd name="connsiteY6" fmla="*/ 1881216 h 2139285"/>
                    <a:gd name="connsiteX7" fmla="*/ 0 w 787421"/>
                    <a:gd name="connsiteY7" fmla="*/ 1147170 h 2139285"/>
                    <a:gd name="connsiteX8" fmla="*/ 323179 w 787421"/>
                    <a:gd name="connsiteY8" fmla="*/ 72332 h 2139285"/>
                    <a:gd name="connsiteX0" fmla="*/ 323179 w 810872"/>
                    <a:gd name="connsiteY0" fmla="*/ 0 h 2066953"/>
                    <a:gd name="connsiteX1" fmla="*/ 784938 w 810872"/>
                    <a:gd name="connsiteY1" fmla="*/ 8582 h 2066953"/>
                    <a:gd name="connsiteX2" fmla="*/ 516835 w 810872"/>
                    <a:gd name="connsiteY2" fmla="*/ 1070421 h 2066953"/>
                    <a:gd name="connsiteX3" fmla="*/ 517294 w 810872"/>
                    <a:gd name="connsiteY3" fmla="*/ 1808885 h 2066953"/>
                    <a:gd name="connsiteX4" fmla="*/ 259226 w 810872"/>
                    <a:gd name="connsiteY4" fmla="*/ 2066953 h 2066953"/>
                    <a:gd name="connsiteX5" fmla="*/ 259227 w 810872"/>
                    <a:gd name="connsiteY5" fmla="*/ 2066952 h 2066953"/>
                    <a:gd name="connsiteX6" fmla="*/ 1159 w 810872"/>
                    <a:gd name="connsiteY6" fmla="*/ 1808884 h 2066953"/>
                    <a:gd name="connsiteX7" fmla="*/ 0 w 810872"/>
                    <a:gd name="connsiteY7" fmla="*/ 1074838 h 2066953"/>
                    <a:gd name="connsiteX8" fmla="*/ 323179 w 810872"/>
                    <a:gd name="connsiteY8" fmla="*/ 0 h 2066953"/>
                    <a:gd name="connsiteX0" fmla="*/ 323179 w 797169"/>
                    <a:gd name="connsiteY0" fmla="*/ 0 h 2066953"/>
                    <a:gd name="connsiteX1" fmla="*/ 784938 w 797169"/>
                    <a:gd name="connsiteY1" fmla="*/ 8582 h 2066953"/>
                    <a:gd name="connsiteX2" fmla="*/ 516835 w 797169"/>
                    <a:gd name="connsiteY2" fmla="*/ 1070421 h 2066953"/>
                    <a:gd name="connsiteX3" fmla="*/ 517294 w 797169"/>
                    <a:gd name="connsiteY3" fmla="*/ 1808885 h 2066953"/>
                    <a:gd name="connsiteX4" fmla="*/ 259226 w 797169"/>
                    <a:gd name="connsiteY4" fmla="*/ 2066953 h 2066953"/>
                    <a:gd name="connsiteX5" fmla="*/ 259227 w 797169"/>
                    <a:gd name="connsiteY5" fmla="*/ 2066952 h 2066953"/>
                    <a:gd name="connsiteX6" fmla="*/ 1159 w 797169"/>
                    <a:gd name="connsiteY6" fmla="*/ 1808884 h 2066953"/>
                    <a:gd name="connsiteX7" fmla="*/ 0 w 797169"/>
                    <a:gd name="connsiteY7" fmla="*/ 1074838 h 2066953"/>
                    <a:gd name="connsiteX8" fmla="*/ 323179 w 797169"/>
                    <a:gd name="connsiteY8" fmla="*/ 0 h 2066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7169" h="2066953">
                      <a:moveTo>
                        <a:pt x="323179" y="0"/>
                      </a:moveTo>
                      <a:lnTo>
                        <a:pt x="784938" y="8582"/>
                      </a:lnTo>
                      <a:cubicBezTo>
                        <a:pt x="865207" y="7641"/>
                        <a:pt x="524413" y="908724"/>
                        <a:pt x="516835" y="1070421"/>
                      </a:cubicBezTo>
                      <a:cubicBezTo>
                        <a:pt x="509257" y="1232118"/>
                        <a:pt x="516055" y="1642796"/>
                        <a:pt x="517294" y="1808885"/>
                      </a:cubicBezTo>
                      <a:cubicBezTo>
                        <a:pt x="518574" y="1980429"/>
                        <a:pt x="401753" y="2066953"/>
                        <a:pt x="259226" y="2066953"/>
                      </a:cubicBezTo>
                      <a:lnTo>
                        <a:pt x="259227" y="2066952"/>
                      </a:lnTo>
                      <a:cubicBezTo>
                        <a:pt x="116700" y="2066952"/>
                        <a:pt x="1159" y="1951411"/>
                        <a:pt x="1159" y="1808884"/>
                      </a:cubicBezTo>
                      <a:cubicBezTo>
                        <a:pt x="773" y="1564202"/>
                        <a:pt x="386" y="1319520"/>
                        <a:pt x="0" y="1074838"/>
                      </a:cubicBezTo>
                      <a:cubicBezTo>
                        <a:pt x="386" y="970865"/>
                        <a:pt x="322793" y="103973"/>
                        <a:pt x="323179" y="0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09" name="Group 208">
                  <a:extLst>
                    <a:ext uri="{FF2B5EF4-FFF2-40B4-BE49-F238E27FC236}">
                      <a16:creationId xmlns:a16="http://schemas.microsoft.com/office/drawing/2014/main" id="{91F6F879-B020-46FC-B5CF-C9B08F644392}"/>
                    </a:ext>
                  </a:extLst>
                </p:cNvPr>
                <p:cNvGrpSpPr/>
                <p:nvPr/>
              </p:nvGrpSpPr>
              <p:grpSpPr>
                <a:xfrm>
                  <a:off x="2250661" y="981774"/>
                  <a:ext cx="1043666" cy="2064429"/>
                  <a:chOff x="2250661" y="981774"/>
                  <a:chExt cx="1043666" cy="2064429"/>
                </a:xfrm>
              </p:grpSpPr>
              <p:sp>
                <p:nvSpPr>
                  <p:cNvPr id="215" name="Rectangle: Rounded Corners 1">
                    <a:extLst>
                      <a:ext uri="{FF2B5EF4-FFF2-40B4-BE49-F238E27FC236}">
                        <a16:creationId xmlns:a16="http://schemas.microsoft.com/office/drawing/2014/main" id="{18499930-9319-495E-8074-DC7779221C47}"/>
                      </a:ext>
                    </a:extLst>
                  </p:cNvPr>
                  <p:cNvSpPr/>
                  <p:nvPr/>
                </p:nvSpPr>
                <p:spPr>
                  <a:xfrm>
                    <a:off x="2250661" y="981774"/>
                    <a:ext cx="681218" cy="2064427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0 w 535099"/>
                      <a:gd name="connsiteY0" fmla="*/ 258068 h 1562101"/>
                      <a:gd name="connsiteX1" fmla="*/ 258068 w 535099"/>
                      <a:gd name="connsiteY1" fmla="*/ 0 h 1562101"/>
                      <a:gd name="connsiteX2" fmla="*/ 258068 w 535099"/>
                      <a:gd name="connsiteY2" fmla="*/ 0 h 1562101"/>
                      <a:gd name="connsiteX3" fmla="*/ 516136 w 535099"/>
                      <a:gd name="connsiteY3" fmla="*/ 258068 h 1562101"/>
                      <a:gd name="connsiteX4" fmla="*/ 515676 w 535099"/>
                      <a:gd name="connsiteY4" fmla="*/ 565569 h 1562101"/>
                      <a:gd name="connsiteX5" fmla="*/ 516135 w 535099"/>
                      <a:gd name="connsiteY5" fmla="*/ 1304033 h 1562101"/>
                      <a:gd name="connsiteX6" fmla="*/ 258067 w 535099"/>
                      <a:gd name="connsiteY6" fmla="*/ 1562101 h 1562101"/>
                      <a:gd name="connsiteX7" fmla="*/ 258068 w 535099"/>
                      <a:gd name="connsiteY7" fmla="*/ 1562100 h 1562101"/>
                      <a:gd name="connsiteX8" fmla="*/ 0 w 535099"/>
                      <a:gd name="connsiteY8" fmla="*/ 1304032 h 1562101"/>
                      <a:gd name="connsiteX9" fmla="*/ 0 w 535099"/>
                      <a:gd name="connsiteY9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517295 w 536258"/>
                      <a:gd name="connsiteY2" fmla="*/ 258068 h 1562101"/>
                      <a:gd name="connsiteX3" fmla="*/ 516835 w 536258"/>
                      <a:gd name="connsiteY3" fmla="*/ 565569 h 1562101"/>
                      <a:gd name="connsiteX4" fmla="*/ 517294 w 536258"/>
                      <a:gd name="connsiteY4" fmla="*/ 1304033 h 1562101"/>
                      <a:gd name="connsiteX5" fmla="*/ 259226 w 536258"/>
                      <a:gd name="connsiteY5" fmla="*/ 1562101 h 1562101"/>
                      <a:gd name="connsiteX6" fmla="*/ 259227 w 536258"/>
                      <a:gd name="connsiteY6" fmla="*/ 1562100 h 1562101"/>
                      <a:gd name="connsiteX7" fmla="*/ 1159 w 536258"/>
                      <a:gd name="connsiteY7" fmla="*/ 1304032 h 1562101"/>
                      <a:gd name="connsiteX8" fmla="*/ 0 w 536258"/>
                      <a:gd name="connsiteY8" fmla="*/ 569986 h 1562101"/>
                      <a:gd name="connsiteX9" fmla="*/ 1159 w 536258"/>
                      <a:gd name="connsiteY9" fmla="*/ 258068 h 1562101"/>
                      <a:gd name="connsiteX0" fmla="*/ 1159 w 555374"/>
                      <a:gd name="connsiteY0" fmla="*/ 38714 h 1342747"/>
                      <a:gd name="connsiteX1" fmla="*/ 517295 w 555374"/>
                      <a:gd name="connsiteY1" fmla="*/ 38714 h 1342747"/>
                      <a:gd name="connsiteX2" fmla="*/ 516835 w 555374"/>
                      <a:gd name="connsiteY2" fmla="*/ 346215 h 1342747"/>
                      <a:gd name="connsiteX3" fmla="*/ 517294 w 555374"/>
                      <a:gd name="connsiteY3" fmla="*/ 1084679 h 1342747"/>
                      <a:gd name="connsiteX4" fmla="*/ 259226 w 555374"/>
                      <a:gd name="connsiteY4" fmla="*/ 1342747 h 1342747"/>
                      <a:gd name="connsiteX5" fmla="*/ 259227 w 555374"/>
                      <a:gd name="connsiteY5" fmla="*/ 1342746 h 1342747"/>
                      <a:gd name="connsiteX6" fmla="*/ 1159 w 555374"/>
                      <a:gd name="connsiteY6" fmla="*/ 1084678 h 1342747"/>
                      <a:gd name="connsiteX7" fmla="*/ 0 w 555374"/>
                      <a:gd name="connsiteY7" fmla="*/ 350632 h 1342747"/>
                      <a:gd name="connsiteX8" fmla="*/ 1159 w 555374"/>
                      <a:gd name="connsiteY8" fmla="*/ 38714 h 1342747"/>
                      <a:gd name="connsiteX0" fmla="*/ 263994 w 535905"/>
                      <a:gd name="connsiteY0" fmla="*/ 3045 h 2060243"/>
                      <a:gd name="connsiteX1" fmla="*/ 517295 w 535905"/>
                      <a:gd name="connsiteY1" fmla="*/ 756210 h 2060243"/>
                      <a:gd name="connsiteX2" fmla="*/ 516835 w 535905"/>
                      <a:gd name="connsiteY2" fmla="*/ 1063711 h 2060243"/>
                      <a:gd name="connsiteX3" fmla="*/ 517294 w 535905"/>
                      <a:gd name="connsiteY3" fmla="*/ 1802175 h 2060243"/>
                      <a:gd name="connsiteX4" fmla="*/ 259226 w 535905"/>
                      <a:gd name="connsiteY4" fmla="*/ 2060243 h 2060243"/>
                      <a:gd name="connsiteX5" fmla="*/ 259227 w 535905"/>
                      <a:gd name="connsiteY5" fmla="*/ 2060242 h 2060243"/>
                      <a:gd name="connsiteX6" fmla="*/ 1159 w 535905"/>
                      <a:gd name="connsiteY6" fmla="*/ 1802174 h 2060243"/>
                      <a:gd name="connsiteX7" fmla="*/ 0 w 535905"/>
                      <a:gd name="connsiteY7" fmla="*/ 1068128 h 2060243"/>
                      <a:gd name="connsiteX8" fmla="*/ 263994 w 535905"/>
                      <a:gd name="connsiteY8" fmla="*/ 3045 h 2060243"/>
                      <a:gd name="connsiteX0" fmla="*/ 263994 w 664925"/>
                      <a:gd name="connsiteY0" fmla="*/ 87056 h 2144254"/>
                      <a:gd name="connsiteX1" fmla="*/ 658652 w 664925"/>
                      <a:gd name="connsiteY1" fmla="*/ 93682 h 2144254"/>
                      <a:gd name="connsiteX2" fmla="*/ 516835 w 664925"/>
                      <a:gd name="connsiteY2" fmla="*/ 1147722 h 2144254"/>
                      <a:gd name="connsiteX3" fmla="*/ 517294 w 664925"/>
                      <a:gd name="connsiteY3" fmla="*/ 1886186 h 2144254"/>
                      <a:gd name="connsiteX4" fmla="*/ 259226 w 664925"/>
                      <a:gd name="connsiteY4" fmla="*/ 2144254 h 2144254"/>
                      <a:gd name="connsiteX5" fmla="*/ 259227 w 664925"/>
                      <a:gd name="connsiteY5" fmla="*/ 2144253 h 2144254"/>
                      <a:gd name="connsiteX6" fmla="*/ 1159 w 664925"/>
                      <a:gd name="connsiteY6" fmla="*/ 1886185 h 2144254"/>
                      <a:gd name="connsiteX7" fmla="*/ 0 w 664925"/>
                      <a:gd name="connsiteY7" fmla="*/ 1152139 h 2144254"/>
                      <a:gd name="connsiteX8" fmla="*/ 263994 w 664925"/>
                      <a:gd name="connsiteY8" fmla="*/ 87056 h 2144254"/>
                      <a:gd name="connsiteX0" fmla="*/ 263994 w 710801"/>
                      <a:gd name="connsiteY0" fmla="*/ 28420 h 2085618"/>
                      <a:gd name="connsiteX1" fmla="*/ 658652 w 710801"/>
                      <a:gd name="connsiteY1" fmla="*/ 35046 h 2085618"/>
                      <a:gd name="connsiteX2" fmla="*/ 516835 w 710801"/>
                      <a:gd name="connsiteY2" fmla="*/ 1089086 h 2085618"/>
                      <a:gd name="connsiteX3" fmla="*/ 517294 w 710801"/>
                      <a:gd name="connsiteY3" fmla="*/ 1827550 h 2085618"/>
                      <a:gd name="connsiteX4" fmla="*/ 259226 w 710801"/>
                      <a:gd name="connsiteY4" fmla="*/ 2085618 h 2085618"/>
                      <a:gd name="connsiteX5" fmla="*/ 259227 w 710801"/>
                      <a:gd name="connsiteY5" fmla="*/ 2085617 h 2085618"/>
                      <a:gd name="connsiteX6" fmla="*/ 1159 w 710801"/>
                      <a:gd name="connsiteY6" fmla="*/ 1827549 h 2085618"/>
                      <a:gd name="connsiteX7" fmla="*/ 0 w 710801"/>
                      <a:gd name="connsiteY7" fmla="*/ 1093503 h 2085618"/>
                      <a:gd name="connsiteX8" fmla="*/ 263994 w 710801"/>
                      <a:gd name="connsiteY8" fmla="*/ 28420 h 2085618"/>
                      <a:gd name="connsiteX0" fmla="*/ 263994 w 710801"/>
                      <a:gd name="connsiteY0" fmla="*/ 7864 h 2065062"/>
                      <a:gd name="connsiteX1" fmla="*/ 658652 w 710801"/>
                      <a:gd name="connsiteY1" fmla="*/ 14490 h 2065062"/>
                      <a:gd name="connsiteX2" fmla="*/ 516835 w 710801"/>
                      <a:gd name="connsiteY2" fmla="*/ 1068530 h 2065062"/>
                      <a:gd name="connsiteX3" fmla="*/ 517294 w 710801"/>
                      <a:gd name="connsiteY3" fmla="*/ 1806994 h 2065062"/>
                      <a:gd name="connsiteX4" fmla="*/ 259226 w 710801"/>
                      <a:gd name="connsiteY4" fmla="*/ 2065062 h 2065062"/>
                      <a:gd name="connsiteX5" fmla="*/ 259227 w 710801"/>
                      <a:gd name="connsiteY5" fmla="*/ 2065061 h 2065062"/>
                      <a:gd name="connsiteX6" fmla="*/ 1159 w 710801"/>
                      <a:gd name="connsiteY6" fmla="*/ 1806993 h 2065062"/>
                      <a:gd name="connsiteX7" fmla="*/ 0 w 710801"/>
                      <a:gd name="connsiteY7" fmla="*/ 1072947 h 2065062"/>
                      <a:gd name="connsiteX8" fmla="*/ 263994 w 710801"/>
                      <a:gd name="connsiteY8" fmla="*/ 7864 h 2065062"/>
                      <a:gd name="connsiteX0" fmla="*/ 263994 w 713316"/>
                      <a:gd name="connsiteY0" fmla="*/ 0 h 2057198"/>
                      <a:gd name="connsiteX1" fmla="*/ 658652 w 713316"/>
                      <a:gd name="connsiteY1" fmla="*/ 6626 h 2057198"/>
                      <a:gd name="connsiteX2" fmla="*/ 516835 w 713316"/>
                      <a:gd name="connsiteY2" fmla="*/ 1060666 h 2057198"/>
                      <a:gd name="connsiteX3" fmla="*/ 517294 w 713316"/>
                      <a:gd name="connsiteY3" fmla="*/ 1799130 h 2057198"/>
                      <a:gd name="connsiteX4" fmla="*/ 259226 w 713316"/>
                      <a:gd name="connsiteY4" fmla="*/ 2057198 h 2057198"/>
                      <a:gd name="connsiteX5" fmla="*/ 259227 w 713316"/>
                      <a:gd name="connsiteY5" fmla="*/ 2057197 h 2057198"/>
                      <a:gd name="connsiteX6" fmla="*/ 1159 w 713316"/>
                      <a:gd name="connsiteY6" fmla="*/ 1799129 h 2057198"/>
                      <a:gd name="connsiteX7" fmla="*/ 0 w 713316"/>
                      <a:gd name="connsiteY7" fmla="*/ 1065083 h 2057198"/>
                      <a:gd name="connsiteX8" fmla="*/ 263994 w 713316"/>
                      <a:gd name="connsiteY8" fmla="*/ 0 h 2057198"/>
                      <a:gd name="connsiteX0" fmla="*/ 263994 w 663537"/>
                      <a:gd name="connsiteY0" fmla="*/ 33591 h 2090789"/>
                      <a:gd name="connsiteX1" fmla="*/ 658652 w 663537"/>
                      <a:gd name="connsiteY1" fmla="*/ 40217 h 2090789"/>
                      <a:gd name="connsiteX2" fmla="*/ 516835 w 663537"/>
                      <a:gd name="connsiteY2" fmla="*/ 1094257 h 2090789"/>
                      <a:gd name="connsiteX3" fmla="*/ 517294 w 663537"/>
                      <a:gd name="connsiteY3" fmla="*/ 1832721 h 2090789"/>
                      <a:gd name="connsiteX4" fmla="*/ 259226 w 663537"/>
                      <a:gd name="connsiteY4" fmla="*/ 2090789 h 2090789"/>
                      <a:gd name="connsiteX5" fmla="*/ 259227 w 663537"/>
                      <a:gd name="connsiteY5" fmla="*/ 2090788 h 2090789"/>
                      <a:gd name="connsiteX6" fmla="*/ 1159 w 663537"/>
                      <a:gd name="connsiteY6" fmla="*/ 1832720 h 2090789"/>
                      <a:gd name="connsiteX7" fmla="*/ 0 w 663537"/>
                      <a:gd name="connsiteY7" fmla="*/ 1098674 h 2090789"/>
                      <a:gd name="connsiteX8" fmla="*/ 263994 w 663537"/>
                      <a:gd name="connsiteY8" fmla="*/ 33591 h 2090789"/>
                      <a:gd name="connsiteX0" fmla="*/ 263994 w 666512"/>
                      <a:gd name="connsiteY0" fmla="*/ 0 h 2057198"/>
                      <a:gd name="connsiteX1" fmla="*/ 658652 w 666512"/>
                      <a:gd name="connsiteY1" fmla="*/ 6626 h 2057198"/>
                      <a:gd name="connsiteX2" fmla="*/ 516835 w 666512"/>
                      <a:gd name="connsiteY2" fmla="*/ 1060666 h 2057198"/>
                      <a:gd name="connsiteX3" fmla="*/ 517294 w 666512"/>
                      <a:gd name="connsiteY3" fmla="*/ 1799130 h 2057198"/>
                      <a:gd name="connsiteX4" fmla="*/ 259226 w 666512"/>
                      <a:gd name="connsiteY4" fmla="*/ 2057198 h 2057198"/>
                      <a:gd name="connsiteX5" fmla="*/ 259227 w 666512"/>
                      <a:gd name="connsiteY5" fmla="*/ 2057197 h 2057198"/>
                      <a:gd name="connsiteX6" fmla="*/ 1159 w 666512"/>
                      <a:gd name="connsiteY6" fmla="*/ 1799129 h 2057198"/>
                      <a:gd name="connsiteX7" fmla="*/ 0 w 666512"/>
                      <a:gd name="connsiteY7" fmla="*/ 1065083 h 2057198"/>
                      <a:gd name="connsiteX8" fmla="*/ 263994 w 666512"/>
                      <a:gd name="connsiteY8" fmla="*/ 0 h 2057198"/>
                      <a:gd name="connsiteX0" fmla="*/ 263994 w 661028"/>
                      <a:gd name="connsiteY0" fmla="*/ 9281 h 2066479"/>
                      <a:gd name="connsiteX1" fmla="*/ 658652 w 661028"/>
                      <a:gd name="connsiteY1" fmla="*/ 15907 h 2066479"/>
                      <a:gd name="connsiteX2" fmla="*/ 516835 w 661028"/>
                      <a:gd name="connsiteY2" fmla="*/ 1069947 h 2066479"/>
                      <a:gd name="connsiteX3" fmla="*/ 517294 w 661028"/>
                      <a:gd name="connsiteY3" fmla="*/ 1808411 h 2066479"/>
                      <a:gd name="connsiteX4" fmla="*/ 259226 w 661028"/>
                      <a:gd name="connsiteY4" fmla="*/ 2066479 h 2066479"/>
                      <a:gd name="connsiteX5" fmla="*/ 259227 w 661028"/>
                      <a:gd name="connsiteY5" fmla="*/ 2066478 h 2066479"/>
                      <a:gd name="connsiteX6" fmla="*/ 1159 w 661028"/>
                      <a:gd name="connsiteY6" fmla="*/ 1808410 h 2066479"/>
                      <a:gd name="connsiteX7" fmla="*/ 0 w 661028"/>
                      <a:gd name="connsiteY7" fmla="*/ 1074364 h 2066479"/>
                      <a:gd name="connsiteX8" fmla="*/ 263994 w 661028"/>
                      <a:gd name="connsiteY8" fmla="*/ 9281 h 2066479"/>
                      <a:gd name="connsiteX0" fmla="*/ 263994 w 661136"/>
                      <a:gd name="connsiteY0" fmla="*/ 1620 h 2058818"/>
                      <a:gd name="connsiteX1" fmla="*/ 658652 w 661136"/>
                      <a:gd name="connsiteY1" fmla="*/ 8246 h 2058818"/>
                      <a:gd name="connsiteX2" fmla="*/ 516835 w 661136"/>
                      <a:gd name="connsiteY2" fmla="*/ 1062286 h 2058818"/>
                      <a:gd name="connsiteX3" fmla="*/ 517294 w 661136"/>
                      <a:gd name="connsiteY3" fmla="*/ 1800750 h 2058818"/>
                      <a:gd name="connsiteX4" fmla="*/ 259226 w 661136"/>
                      <a:gd name="connsiteY4" fmla="*/ 2058818 h 2058818"/>
                      <a:gd name="connsiteX5" fmla="*/ 259227 w 661136"/>
                      <a:gd name="connsiteY5" fmla="*/ 2058817 h 2058818"/>
                      <a:gd name="connsiteX6" fmla="*/ 1159 w 661136"/>
                      <a:gd name="connsiteY6" fmla="*/ 1800749 h 2058818"/>
                      <a:gd name="connsiteX7" fmla="*/ 0 w 661136"/>
                      <a:gd name="connsiteY7" fmla="*/ 1066703 h 2058818"/>
                      <a:gd name="connsiteX8" fmla="*/ 263994 w 661136"/>
                      <a:gd name="connsiteY8" fmla="*/ 1620 h 2058818"/>
                      <a:gd name="connsiteX0" fmla="*/ 263994 w 658957"/>
                      <a:gd name="connsiteY0" fmla="*/ 9787 h 2066985"/>
                      <a:gd name="connsiteX1" fmla="*/ 656443 w 658957"/>
                      <a:gd name="connsiteY1" fmla="*/ 5370 h 2066985"/>
                      <a:gd name="connsiteX2" fmla="*/ 516835 w 658957"/>
                      <a:gd name="connsiteY2" fmla="*/ 1070453 h 2066985"/>
                      <a:gd name="connsiteX3" fmla="*/ 517294 w 658957"/>
                      <a:gd name="connsiteY3" fmla="*/ 1808917 h 2066985"/>
                      <a:gd name="connsiteX4" fmla="*/ 259226 w 658957"/>
                      <a:gd name="connsiteY4" fmla="*/ 2066985 h 2066985"/>
                      <a:gd name="connsiteX5" fmla="*/ 259227 w 658957"/>
                      <a:gd name="connsiteY5" fmla="*/ 2066984 h 2066985"/>
                      <a:gd name="connsiteX6" fmla="*/ 1159 w 658957"/>
                      <a:gd name="connsiteY6" fmla="*/ 1808916 h 2066985"/>
                      <a:gd name="connsiteX7" fmla="*/ 0 w 658957"/>
                      <a:gd name="connsiteY7" fmla="*/ 1074870 h 2066985"/>
                      <a:gd name="connsiteX8" fmla="*/ 263994 w 658957"/>
                      <a:gd name="connsiteY8" fmla="*/ 9787 h 2066985"/>
                      <a:gd name="connsiteX0" fmla="*/ 263994 w 658983"/>
                      <a:gd name="connsiteY0" fmla="*/ 6145 h 2063343"/>
                      <a:gd name="connsiteX1" fmla="*/ 656443 w 658983"/>
                      <a:gd name="connsiteY1" fmla="*/ 1728 h 2063343"/>
                      <a:gd name="connsiteX2" fmla="*/ 516835 w 658983"/>
                      <a:gd name="connsiteY2" fmla="*/ 1066811 h 2063343"/>
                      <a:gd name="connsiteX3" fmla="*/ 517294 w 658983"/>
                      <a:gd name="connsiteY3" fmla="*/ 1805275 h 2063343"/>
                      <a:gd name="connsiteX4" fmla="*/ 259226 w 658983"/>
                      <a:gd name="connsiteY4" fmla="*/ 2063343 h 2063343"/>
                      <a:gd name="connsiteX5" fmla="*/ 259227 w 658983"/>
                      <a:gd name="connsiteY5" fmla="*/ 2063342 h 2063343"/>
                      <a:gd name="connsiteX6" fmla="*/ 1159 w 658983"/>
                      <a:gd name="connsiteY6" fmla="*/ 1805274 h 2063343"/>
                      <a:gd name="connsiteX7" fmla="*/ 0 w 658983"/>
                      <a:gd name="connsiteY7" fmla="*/ 1071228 h 2063343"/>
                      <a:gd name="connsiteX8" fmla="*/ 263994 w 658983"/>
                      <a:gd name="connsiteY8" fmla="*/ 6145 h 2063343"/>
                      <a:gd name="connsiteX0" fmla="*/ 263994 w 678609"/>
                      <a:gd name="connsiteY0" fmla="*/ 7785 h 2064983"/>
                      <a:gd name="connsiteX1" fmla="*/ 676321 w 678609"/>
                      <a:gd name="connsiteY1" fmla="*/ 1560 h 2064983"/>
                      <a:gd name="connsiteX2" fmla="*/ 516835 w 678609"/>
                      <a:gd name="connsiteY2" fmla="*/ 1068451 h 2064983"/>
                      <a:gd name="connsiteX3" fmla="*/ 517294 w 678609"/>
                      <a:gd name="connsiteY3" fmla="*/ 1806915 h 2064983"/>
                      <a:gd name="connsiteX4" fmla="*/ 259226 w 678609"/>
                      <a:gd name="connsiteY4" fmla="*/ 2064983 h 2064983"/>
                      <a:gd name="connsiteX5" fmla="*/ 259227 w 678609"/>
                      <a:gd name="connsiteY5" fmla="*/ 2064982 h 2064983"/>
                      <a:gd name="connsiteX6" fmla="*/ 1159 w 678609"/>
                      <a:gd name="connsiteY6" fmla="*/ 1806914 h 2064983"/>
                      <a:gd name="connsiteX7" fmla="*/ 0 w 678609"/>
                      <a:gd name="connsiteY7" fmla="*/ 1072868 h 2064983"/>
                      <a:gd name="connsiteX8" fmla="*/ 263994 w 678609"/>
                      <a:gd name="connsiteY8" fmla="*/ 7785 h 2064983"/>
                      <a:gd name="connsiteX0" fmla="*/ 263994 w 676632"/>
                      <a:gd name="connsiteY0" fmla="*/ 31105 h 2088303"/>
                      <a:gd name="connsiteX1" fmla="*/ 676321 w 676632"/>
                      <a:gd name="connsiteY1" fmla="*/ 24880 h 2088303"/>
                      <a:gd name="connsiteX2" fmla="*/ 516835 w 676632"/>
                      <a:gd name="connsiteY2" fmla="*/ 1091771 h 2088303"/>
                      <a:gd name="connsiteX3" fmla="*/ 517294 w 676632"/>
                      <a:gd name="connsiteY3" fmla="*/ 1830235 h 2088303"/>
                      <a:gd name="connsiteX4" fmla="*/ 259226 w 676632"/>
                      <a:gd name="connsiteY4" fmla="*/ 2088303 h 2088303"/>
                      <a:gd name="connsiteX5" fmla="*/ 259227 w 676632"/>
                      <a:gd name="connsiteY5" fmla="*/ 2088302 h 2088303"/>
                      <a:gd name="connsiteX6" fmla="*/ 1159 w 676632"/>
                      <a:gd name="connsiteY6" fmla="*/ 1830234 h 2088303"/>
                      <a:gd name="connsiteX7" fmla="*/ 0 w 676632"/>
                      <a:gd name="connsiteY7" fmla="*/ 1096188 h 2088303"/>
                      <a:gd name="connsiteX8" fmla="*/ 263994 w 676632"/>
                      <a:gd name="connsiteY8" fmla="*/ 31105 h 2088303"/>
                      <a:gd name="connsiteX0" fmla="*/ 263994 w 676730"/>
                      <a:gd name="connsiteY0" fmla="*/ 6225 h 2063423"/>
                      <a:gd name="connsiteX1" fmla="*/ 676321 w 676730"/>
                      <a:gd name="connsiteY1" fmla="*/ 0 h 2063423"/>
                      <a:gd name="connsiteX2" fmla="*/ 516835 w 676730"/>
                      <a:gd name="connsiteY2" fmla="*/ 1066891 h 2063423"/>
                      <a:gd name="connsiteX3" fmla="*/ 517294 w 676730"/>
                      <a:gd name="connsiteY3" fmla="*/ 1805355 h 2063423"/>
                      <a:gd name="connsiteX4" fmla="*/ 259226 w 676730"/>
                      <a:gd name="connsiteY4" fmla="*/ 2063423 h 2063423"/>
                      <a:gd name="connsiteX5" fmla="*/ 259227 w 676730"/>
                      <a:gd name="connsiteY5" fmla="*/ 2063422 h 2063423"/>
                      <a:gd name="connsiteX6" fmla="*/ 1159 w 676730"/>
                      <a:gd name="connsiteY6" fmla="*/ 1805354 h 2063423"/>
                      <a:gd name="connsiteX7" fmla="*/ 0 w 676730"/>
                      <a:gd name="connsiteY7" fmla="*/ 1071308 h 2063423"/>
                      <a:gd name="connsiteX8" fmla="*/ 263994 w 676730"/>
                      <a:gd name="connsiteY8" fmla="*/ 6225 h 2063423"/>
                      <a:gd name="connsiteX0" fmla="*/ 267608 w 681973"/>
                      <a:gd name="connsiteY0" fmla="*/ 78285 h 2142712"/>
                      <a:gd name="connsiteX1" fmla="*/ 676321 w 681973"/>
                      <a:gd name="connsiteY1" fmla="*/ 79289 h 2142712"/>
                      <a:gd name="connsiteX2" fmla="*/ 516835 w 681973"/>
                      <a:gd name="connsiteY2" fmla="*/ 1146180 h 2142712"/>
                      <a:gd name="connsiteX3" fmla="*/ 517294 w 681973"/>
                      <a:gd name="connsiteY3" fmla="*/ 1884644 h 2142712"/>
                      <a:gd name="connsiteX4" fmla="*/ 259226 w 681973"/>
                      <a:gd name="connsiteY4" fmla="*/ 2142712 h 2142712"/>
                      <a:gd name="connsiteX5" fmla="*/ 259227 w 681973"/>
                      <a:gd name="connsiteY5" fmla="*/ 2142711 h 2142712"/>
                      <a:gd name="connsiteX6" fmla="*/ 1159 w 681973"/>
                      <a:gd name="connsiteY6" fmla="*/ 1884643 h 2142712"/>
                      <a:gd name="connsiteX7" fmla="*/ 0 w 681973"/>
                      <a:gd name="connsiteY7" fmla="*/ 1150597 h 2142712"/>
                      <a:gd name="connsiteX8" fmla="*/ 267608 w 681973"/>
                      <a:gd name="connsiteY8" fmla="*/ 78285 h 2142712"/>
                      <a:gd name="connsiteX0" fmla="*/ 267608 w 730032"/>
                      <a:gd name="connsiteY0" fmla="*/ 0 h 2064427"/>
                      <a:gd name="connsiteX1" fmla="*/ 676321 w 730032"/>
                      <a:gd name="connsiteY1" fmla="*/ 1004 h 2064427"/>
                      <a:gd name="connsiteX2" fmla="*/ 516835 w 730032"/>
                      <a:gd name="connsiteY2" fmla="*/ 1067895 h 2064427"/>
                      <a:gd name="connsiteX3" fmla="*/ 517294 w 730032"/>
                      <a:gd name="connsiteY3" fmla="*/ 1806359 h 2064427"/>
                      <a:gd name="connsiteX4" fmla="*/ 259226 w 730032"/>
                      <a:gd name="connsiteY4" fmla="*/ 2064427 h 2064427"/>
                      <a:gd name="connsiteX5" fmla="*/ 259227 w 730032"/>
                      <a:gd name="connsiteY5" fmla="*/ 2064426 h 2064427"/>
                      <a:gd name="connsiteX6" fmla="*/ 1159 w 730032"/>
                      <a:gd name="connsiteY6" fmla="*/ 1806358 h 2064427"/>
                      <a:gd name="connsiteX7" fmla="*/ 0 w 730032"/>
                      <a:gd name="connsiteY7" fmla="*/ 1072312 h 2064427"/>
                      <a:gd name="connsiteX8" fmla="*/ 267608 w 730032"/>
                      <a:gd name="connsiteY8" fmla="*/ 0 h 2064427"/>
                      <a:gd name="connsiteX0" fmla="*/ 267608 w 681218"/>
                      <a:gd name="connsiteY0" fmla="*/ 0 h 2064427"/>
                      <a:gd name="connsiteX1" fmla="*/ 676321 w 681218"/>
                      <a:gd name="connsiteY1" fmla="*/ 1004 h 2064427"/>
                      <a:gd name="connsiteX2" fmla="*/ 516835 w 681218"/>
                      <a:gd name="connsiteY2" fmla="*/ 1067895 h 2064427"/>
                      <a:gd name="connsiteX3" fmla="*/ 517294 w 681218"/>
                      <a:gd name="connsiteY3" fmla="*/ 1806359 h 2064427"/>
                      <a:gd name="connsiteX4" fmla="*/ 259226 w 681218"/>
                      <a:gd name="connsiteY4" fmla="*/ 2064427 h 2064427"/>
                      <a:gd name="connsiteX5" fmla="*/ 259227 w 681218"/>
                      <a:gd name="connsiteY5" fmla="*/ 2064426 h 2064427"/>
                      <a:gd name="connsiteX6" fmla="*/ 1159 w 681218"/>
                      <a:gd name="connsiteY6" fmla="*/ 1806358 h 2064427"/>
                      <a:gd name="connsiteX7" fmla="*/ 0 w 681218"/>
                      <a:gd name="connsiteY7" fmla="*/ 1072312 h 2064427"/>
                      <a:gd name="connsiteX8" fmla="*/ 267608 w 681218"/>
                      <a:gd name="connsiteY8" fmla="*/ 0 h 20644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81218" h="2064427">
                        <a:moveTo>
                          <a:pt x="267608" y="0"/>
                        </a:moveTo>
                        <a:lnTo>
                          <a:pt x="676321" y="1004"/>
                        </a:lnTo>
                        <a:cubicBezTo>
                          <a:pt x="714509" y="855"/>
                          <a:pt x="516835" y="893568"/>
                          <a:pt x="516835" y="1067895"/>
                        </a:cubicBezTo>
                        <a:cubicBezTo>
                          <a:pt x="516835" y="1242222"/>
                          <a:pt x="516055" y="1640270"/>
                          <a:pt x="517294" y="1806359"/>
                        </a:cubicBezTo>
                        <a:cubicBezTo>
                          <a:pt x="518574" y="1977903"/>
                          <a:pt x="401753" y="2064427"/>
                          <a:pt x="259226" y="2064427"/>
                        </a:cubicBezTo>
                        <a:lnTo>
                          <a:pt x="259227" y="2064426"/>
                        </a:lnTo>
                        <a:cubicBezTo>
                          <a:pt x="116700" y="2064426"/>
                          <a:pt x="1159" y="1948885"/>
                          <a:pt x="1159" y="1806358"/>
                        </a:cubicBezTo>
                        <a:cubicBezTo>
                          <a:pt x="773" y="1561676"/>
                          <a:pt x="386" y="1316994"/>
                          <a:pt x="0" y="1072312"/>
                        </a:cubicBezTo>
                        <a:cubicBezTo>
                          <a:pt x="386" y="968339"/>
                          <a:pt x="267222" y="103973"/>
                          <a:pt x="267608" y="0"/>
                        </a:cubicBezTo>
                        <a:close/>
                      </a:path>
                    </a:pathLst>
                  </a:custGeom>
                  <a:solidFill>
                    <a:srgbClr val="F498B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6" name="Rectangle: Rounded Corners 17">
                    <a:extLst>
                      <a:ext uri="{FF2B5EF4-FFF2-40B4-BE49-F238E27FC236}">
                        <a16:creationId xmlns:a16="http://schemas.microsoft.com/office/drawing/2014/main" id="{05341A27-4B6A-4320-80B0-6F111AF655FD}"/>
                      </a:ext>
                    </a:extLst>
                  </p:cNvPr>
                  <p:cNvSpPr/>
                  <p:nvPr/>
                </p:nvSpPr>
                <p:spPr>
                  <a:xfrm>
                    <a:off x="2764062" y="990691"/>
                    <a:ext cx="530265" cy="2055512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317 w 516453"/>
                      <a:gd name="connsiteY0" fmla="*/ 258068 h 1562101"/>
                      <a:gd name="connsiteX1" fmla="*/ 258385 w 516453"/>
                      <a:gd name="connsiteY1" fmla="*/ 0 h 1562101"/>
                      <a:gd name="connsiteX2" fmla="*/ 258385 w 516453"/>
                      <a:gd name="connsiteY2" fmla="*/ 0 h 1562101"/>
                      <a:gd name="connsiteX3" fmla="*/ 516453 w 516453"/>
                      <a:gd name="connsiteY3" fmla="*/ 258068 h 1562101"/>
                      <a:gd name="connsiteX4" fmla="*/ 516452 w 516453"/>
                      <a:gd name="connsiteY4" fmla="*/ 1304033 h 1562101"/>
                      <a:gd name="connsiteX5" fmla="*/ 258384 w 516453"/>
                      <a:gd name="connsiteY5" fmla="*/ 1562101 h 1562101"/>
                      <a:gd name="connsiteX6" fmla="*/ 258385 w 516453"/>
                      <a:gd name="connsiteY6" fmla="*/ 1562100 h 1562101"/>
                      <a:gd name="connsiteX7" fmla="*/ 317 w 516453"/>
                      <a:gd name="connsiteY7" fmla="*/ 1304032 h 1562101"/>
                      <a:gd name="connsiteX8" fmla="*/ 0 w 516453"/>
                      <a:gd name="connsiteY8" fmla="*/ 572790 h 1562101"/>
                      <a:gd name="connsiteX9" fmla="*/ 317 w 516453"/>
                      <a:gd name="connsiteY9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258385 w 535170"/>
                      <a:gd name="connsiteY2" fmla="*/ 0 h 1562101"/>
                      <a:gd name="connsiteX3" fmla="*/ 516453 w 535170"/>
                      <a:gd name="connsiteY3" fmla="*/ 258068 h 1562101"/>
                      <a:gd name="connsiteX4" fmla="*/ 515241 w 535170"/>
                      <a:gd name="connsiteY4" fmla="*/ 564644 h 1562101"/>
                      <a:gd name="connsiteX5" fmla="*/ 516452 w 535170"/>
                      <a:gd name="connsiteY5" fmla="*/ 1304033 h 1562101"/>
                      <a:gd name="connsiteX6" fmla="*/ 258384 w 535170"/>
                      <a:gd name="connsiteY6" fmla="*/ 1562101 h 1562101"/>
                      <a:gd name="connsiteX7" fmla="*/ 258385 w 535170"/>
                      <a:gd name="connsiteY7" fmla="*/ 1562100 h 1562101"/>
                      <a:gd name="connsiteX8" fmla="*/ 317 w 535170"/>
                      <a:gd name="connsiteY8" fmla="*/ 1304032 h 1562101"/>
                      <a:gd name="connsiteX9" fmla="*/ 0 w 535170"/>
                      <a:gd name="connsiteY9" fmla="*/ 572790 h 1562101"/>
                      <a:gd name="connsiteX10" fmla="*/ 317 w 535170"/>
                      <a:gd name="connsiteY10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516453 w 535170"/>
                      <a:gd name="connsiteY2" fmla="*/ 258068 h 1562101"/>
                      <a:gd name="connsiteX3" fmla="*/ 515241 w 535170"/>
                      <a:gd name="connsiteY3" fmla="*/ 564644 h 1562101"/>
                      <a:gd name="connsiteX4" fmla="*/ 516452 w 535170"/>
                      <a:gd name="connsiteY4" fmla="*/ 1304033 h 1562101"/>
                      <a:gd name="connsiteX5" fmla="*/ 258384 w 535170"/>
                      <a:gd name="connsiteY5" fmla="*/ 1562101 h 1562101"/>
                      <a:gd name="connsiteX6" fmla="*/ 258385 w 535170"/>
                      <a:gd name="connsiteY6" fmla="*/ 1562100 h 1562101"/>
                      <a:gd name="connsiteX7" fmla="*/ 317 w 535170"/>
                      <a:gd name="connsiteY7" fmla="*/ 1304032 h 1562101"/>
                      <a:gd name="connsiteX8" fmla="*/ 0 w 535170"/>
                      <a:gd name="connsiteY8" fmla="*/ 572790 h 1562101"/>
                      <a:gd name="connsiteX9" fmla="*/ 317 w 535170"/>
                      <a:gd name="connsiteY9" fmla="*/ 258068 h 1562101"/>
                      <a:gd name="connsiteX0" fmla="*/ 317 w 554283"/>
                      <a:gd name="connsiteY0" fmla="*/ 38833 h 1342866"/>
                      <a:gd name="connsiteX1" fmla="*/ 516453 w 554283"/>
                      <a:gd name="connsiteY1" fmla="*/ 38833 h 1342866"/>
                      <a:gd name="connsiteX2" fmla="*/ 515241 w 554283"/>
                      <a:gd name="connsiteY2" fmla="*/ 345409 h 1342866"/>
                      <a:gd name="connsiteX3" fmla="*/ 516452 w 554283"/>
                      <a:gd name="connsiteY3" fmla="*/ 1084798 h 1342866"/>
                      <a:gd name="connsiteX4" fmla="*/ 258384 w 554283"/>
                      <a:gd name="connsiteY4" fmla="*/ 1342866 h 1342866"/>
                      <a:gd name="connsiteX5" fmla="*/ 258385 w 554283"/>
                      <a:gd name="connsiteY5" fmla="*/ 1342865 h 1342866"/>
                      <a:gd name="connsiteX6" fmla="*/ 317 w 554283"/>
                      <a:gd name="connsiteY6" fmla="*/ 1084797 h 1342866"/>
                      <a:gd name="connsiteX7" fmla="*/ 0 w 554283"/>
                      <a:gd name="connsiteY7" fmla="*/ 353555 h 1342866"/>
                      <a:gd name="connsiteX8" fmla="*/ 317 w 554283"/>
                      <a:gd name="connsiteY8" fmla="*/ 38833 h 1342866"/>
                      <a:gd name="connsiteX0" fmla="*/ 163239 w 542216"/>
                      <a:gd name="connsiteY0" fmla="*/ 3110 h 2056585"/>
                      <a:gd name="connsiteX1" fmla="*/ 516453 w 542216"/>
                      <a:gd name="connsiteY1" fmla="*/ 752552 h 2056585"/>
                      <a:gd name="connsiteX2" fmla="*/ 515241 w 542216"/>
                      <a:gd name="connsiteY2" fmla="*/ 1059128 h 2056585"/>
                      <a:gd name="connsiteX3" fmla="*/ 516452 w 542216"/>
                      <a:gd name="connsiteY3" fmla="*/ 1798517 h 2056585"/>
                      <a:gd name="connsiteX4" fmla="*/ 258384 w 542216"/>
                      <a:gd name="connsiteY4" fmla="*/ 2056585 h 2056585"/>
                      <a:gd name="connsiteX5" fmla="*/ 258385 w 542216"/>
                      <a:gd name="connsiteY5" fmla="*/ 2056584 h 2056585"/>
                      <a:gd name="connsiteX6" fmla="*/ 317 w 542216"/>
                      <a:gd name="connsiteY6" fmla="*/ 1798516 h 2056585"/>
                      <a:gd name="connsiteX7" fmla="*/ 0 w 542216"/>
                      <a:gd name="connsiteY7" fmla="*/ 1067274 h 2056585"/>
                      <a:gd name="connsiteX8" fmla="*/ 163239 w 542216"/>
                      <a:gd name="connsiteY8" fmla="*/ 3110 h 2056585"/>
                      <a:gd name="connsiteX0" fmla="*/ 163239 w 539217"/>
                      <a:gd name="connsiteY0" fmla="*/ 98143 h 2151618"/>
                      <a:gd name="connsiteX1" fmla="*/ 512380 w 539217"/>
                      <a:gd name="connsiteY1" fmla="*/ 87961 h 2151618"/>
                      <a:gd name="connsiteX2" fmla="*/ 515241 w 539217"/>
                      <a:gd name="connsiteY2" fmla="*/ 1154161 h 2151618"/>
                      <a:gd name="connsiteX3" fmla="*/ 516452 w 539217"/>
                      <a:gd name="connsiteY3" fmla="*/ 1893550 h 2151618"/>
                      <a:gd name="connsiteX4" fmla="*/ 258384 w 539217"/>
                      <a:gd name="connsiteY4" fmla="*/ 2151618 h 2151618"/>
                      <a:gd name="connsiteX5" fmla="*/ 258385 w 539217"/>
                      <a:gd name="connsiteY5" fmla="*/ 2151617 h 2151618"/>
                      <a:gd name="connsiteX6" fmla="*/ 317 w 539217"/>
                      <a:gd name="connsiteY6" fmla="*/ 1893549 h 2151618"/>
                      <a:gd name="connsiteX7" fmla="*/ 0 w 539217"/>
                      <a:gd name="connsiteY7" fmla="*/ 1162307 h 2151618"/>
                      <a:gd name="connsiteX8" fmla="*/ 163239 w 539217"/>
                      <a:gd name="connsiteY8" fmla="*/ 98143 h 2151618"/>
                      <a:gd name="connsiteX0" fmla="*/ 163239 w 595457"/>
                      <a:gd name="connsiteY0" fmla="*/ 27667 h 2081142"/>
                      <a:gd name="connsiteX1" fmla="*/ 512380 w 595457"/>
                      <a:gd name="connsiteY1" fmla="*/ 17485 h 2081142"/>
                      <a:gd name="connsiteX2" fmla="*/ 515241 w 595457"/>
                      <a:gd name="connsiteY2" fmla="*/ 1083685 h 2081142"/>
                      <a:gd name="connsiteX3" fmla="*/ 516452 w 595457"/>
                      <a:gd name="connsiteY3" fmla="*/ 1823074 h 2081142"/>
                      <a:gd name="connsiteX4" fmla="*/ 258384 w 595457"/>
                      <a:gd name="connsiteY4" fmla="*/ 2081142 h 2081142"/>
                      <a:gd name="connsiteX5" fmla="*/ 258385 w 595457"/>
                      <a:gd name="connsiteY5" fmla="*/ 2081141 h 2081142"/>
                      <a:gd name="connsiteX6" fmla="*/ 317 w 595457"/>
                      <a:gd name="connsiteY6" fmla="*/ 1823073 h 2081142"/>
                      <a:gd name="connsiteX7" fmla="*/ 0 w 595457"/>
                      <a:gd name="connsiteY7" fmla="*/ 1091831 h 2081142"/>
                      <a:gd name="connsiteX8" fmla="*/ 163239 w 595457"/>
                      <a:gd name="connsiteY8" fmla="*/ 27667 h 2081142"/>
                      <a:gd name="connsiteX0" fmla="*/ 163239 w 595457"/>
                      <a:gd name="connsiteY0" fmla="*/ 11391 h 2064866"/>
                      <a:gd name="connsiteX1" fmla="*/ 512380 w 595457"/>
                      <a:gd name="connsiteY1" fmla="*/ 1209 h 2064866"/>
                      <a:gd name="connsiteX2" fmla="*/ 515241 w 595457"/>
                      <a:gd name="connsiteY2" fmla="*/ 1067409 h 2064866"/>
                      <a:gd name="connsiteX3" fmla="*/ 516452 w 595457"/>
                      <a:gd name="connsiteY3" fmla="*/ 1806798 h 2064866"/>
                      <a:gd name="connsiteX4" fmla="*/ 258384 w 595457"/>
                      <a:gd name="connsiteY4" fmla="*/ 2064866 h 2064866"/>
                      <a:gd name="connsiteX5" fmla="*/ 258385 w 595457"/>
                      <a:gd name="connsiteY5" fmla="*/ 2064865 h 2064866"/>
                      <a:gd name="connsiteX6" fmla="*/ 317 w 595457"/>
                      <a:gd name="connsiteY6" fmla="*/ 1806797 h 2064866"/>
                      <a:gd name="connsiteX7" fmla="*/ 0 w 595457"/>
                      <a:gd name="connsiteY7" fmla="*/ 1075555 h 2064866"/>
                      <a:gd name="connsiteX8" fmla="*/ 163239 w 595457"/>
                      <a:gd name="connsiteY8" fmla="*/ 11391 h 2064866"/>
                      <a:gd name="connsiteX0" fmla="*/ 163239 w 598468"/>
                      <a:gd name="connsiteY0" fmla="*/ 4508 h 2057983"/>
                      <a:gd name="connsiteX1" fmla="*/ 516453 w 598468"/>
                      <a:gd name="connsiteY1" fmla="*/ 2472 h 2057983"/>
                      <a:gd name="connsiteX2" fmla="*/ 515241 w 598468"/>
                      <a:gd name="connsiteY2" fmla="*/ 1060526 h 2057983"/>
                      <a:gd name="connsiteX3" fmla="*/ 516452 w 598468"/>
                      <a:gd name="connsiteY3" fmla="*/ 1799915 h 2057983"/>
                      <a:gd name="connsiteX4" fmla="*/ 258384 w 598468"/>
                      <a:gd name="connsiteY4" fmla="*/ 2057983 h 2057983"/>
                      <a:gd name="connsiteX5" fmla="*/ 258385 w 598468"/>
                      <a:gd name="connsiteY5" fmla="*/ 2057982 h 2057983"/>
                      <a:gd name="connsiteX6" fmla="*/ 317 w 598468"/>
                      <a:gd name="connsiteY6" fmla="*/ 1799914 h 2057983"/>
                      <a:gd name="connsiteX7" fmla="*/ 0 w 598468"/>
                      <a:gd name="connsiteY7" fmla="*/ 1068672 h 2057983"/>
                      <a:gd name="connsiteX8" fmla="*/ 163239 w 598468"/>
                      <a:gd name="connsiteY8" fmla="*/ 4508 h 2057983"/>
                      <a:gd name="connsiteX0" fmla="*/ 163239 w 598587"/>
                      <a:gd name="connsiteY0" fmla="*/ 2042 h 2055517"/>
                      <a:gd name="connsiteX1" fmla="*/ 516453 w 598587"/>
                      <a:gd name="connsiteY1" fmla="*/ 6 h 2055517"/>
                      <a:gd name="connsiteX2" fmla="*/ 515241 w 598587"/>
                      <a:gd name="connsiteY2" fmla="*/ 1058060 h 2055517"/>
                      <a:gd name="connsiteX3" fmla="*/ 516452 w 598587"/>
                      <a:gd name="connsiteY3" fmla="*/ 1797449 h 2055517"/>
                      <a:gd name="connsiteX4" fmla="*/ 258384 w 598587"/>
                      <a:gd name="connsiteY4" fmla="*/ 2055517 h 2055517"/>
                      <a:gd name="connsiteX5" fmla="*/ 258385 w 598587"/>
                      <a:gd name="connsiteY5" fmla="*/ 2055516 h 2055517"/>
                      <a:gd name="connsiteX6" fmla="*/ 317 w 598587"/>
                      <a:gd name="connsiteY6" fmla="*/ 1797448 h 2055517"/>
                      <a:gd name="connsiteX7" fmla="*/ 0 w 598587"/>
                      <a:gd name="connsiteY7" fmla="*/ 1066206 h 2055517"/>
                      <a:gd name="connsiteX8" fmla="*/ 163239 w 598587"/>
                      <a:gd name="connsiteY8" fmla="*/ 2042 h 2055517"/>
                      <a:gd name="connsiteX0" fmla="*/ 163239 w 535169"/>
                      <a:gd name="connsiteY0" fmla="*/ 9542 h 2063017"/>
                      <a:gd name="connsiteX1" fmla="*/ 516453 w 535169"/>
                      <a:gd name="connsiteY1" fmla="*/ 7506 h 2063017"/>
                      <a:gd name="connsiteX2" fmla="*/ 515241 w 535169"/>
                      <a:gd name="connsiteY2" fmla="*/ 1065560 h 2063017"/>
                      <a:gd name="connsiteX3" fmla="*/ 516452 w 535169"/>
                      <a:gd name="connsiteY3" fmla="*/ 1804949 h 2063017"/>
                      <a:gd name="connsiteX4" fmla="*/ 258384 w 535169"/>
                      <a:gd name="connsiteY4" fmla="*/ 2063017 h 2063017"/>
                      <a:gd name="connsiteX5" fmla="*/ 258385 w 535169"/>
                      <a:gd name="connsiteY5" fmla="*/ 2063016 h 2063017"/>
                      <a:gd name="connsiteX6" fmla="*/ 317 w 535169"/>
                      <a:gd name="connsiteY6" fmla="*/ 1804948 h 2063017"/>
                      <a:gd name="connsiteX7" fmla="*/ 0 w 535169"/>
                      <a:gd name="connsiteY7" fmla="*/ 1073706 h 2063017"/>
                      <a:gd name="connsiteX8" fmla="*/ 163239 w 535169"/>
                      <a:gd name="connsiteY8" fmla="*/ 9542 h 2063017"/>
                      <a:gd name="connsiteX0" fmla="*/ 163239 w 535169"/>
                      <a:gd name="connsiteY0" fmla="*/ 2037 h 2055512"/>
                      <a:gd name="connsiteX1" fmla="*/ 516453 w 535169"/>
                      <a:gd name="connsiteY1" fmla="*/ 1 h 2055512"/>
                      <a:gd name="connsiteX2" fmla="*/ 515241 w 535169"/>
                      <a:gd name="connsiteY2" fmla="*/ 1058055 h 2055512"/>
                      <a:gd name="connsiteX3" fmla="*/ 516452 w 535169"/>
                      <a:gd name="connsiteY3" fmla="*/ 1797444 h 2055512"/>
                      <a:gd name="connsiteX4" fmla="*/ 258384 w 535169"/>
                      <a:gd name="connsiteY4" fmla="*/ 2055512 h 2055512"/>
                      <a:gd name="connsiteX5" fmla="*/ 258385 w 535169"/>
                      <a:gd name="connsiteY5" fmla="*/ 2055511 h 2055512"/>
                      <a:gd name="connsiteX6" fmla="*/ 317 w 535169"/>
                      <a:gd name="connsiteY6" fmla="*/ 1797443 h 2055512"/>
                      <a:gd name="connsiteX7" fmla="*/ 0 w 535169"/>
                      <a:gd name="connsiteY7" fmla="*/ 1066201 h 2055512"/>
                      <a:gd name="connsiteX8" fmla="*/ 163239 w 535169"/>
                      <a:gd name="connsiteY8" fmla="*/ 2037 h 2055512"/>
                      <a:gd name="connsiteX0" fmla="*/ 163239 w 529133"/>
                      <a:gd name="connsiteY0" fmla="*/ 2037 h 2055512"/>
                      <a:gd name="connsiteX1" fmla="*/ 516453 w 529133"/>
                      <a:gd name="connsiteY1" fmla="*/ 1 h 2055512"/>
                      <a:gd name="connsiteX2" fmla="*/ 515241 w 529133"/>
                      <a:gd name="connsiteY2" fmla="*/ 1058055 h 2055512"/>
                      <a:gd name="connsiteX3" fmla="*/ 516452 w 529133"/>
                      <a:gd name="connsiteY3" fmla="*/ 1797444 h 2055512"/>
                      <a:gd name="connsiteX4" fmla="*/ 258384 w 529133"/>
                      <a:gd name="connsiteY4" fmla="*/ 2055512 h 2055512"/>
                      <a:gd name="connsiteX5" fmla="*/ 258385 w 529133"/>
                      <a:gd name="connsiteY5" fmla="*/ 2055511 h 2055512"/>
                      <a:gd name="connsiteX6" fmla="*/ 317 w 529133"/>
                      <a:gd name="connsiteY6" fmla="*/ 1797443 h 2055512"/>
                      <a:gd name="connsiteX7" fmla="*/ 0 w 529133"/>
                      <a:gd name="connsiteY7" fmla="*/ 1066201 h 2055512"/>
                      <a:gd name="connsiteX8" fmla="*/ 163239 w 529133"/>
                      <a:gd name="connsiteY8" fmla="*/ 2037 h 2055512"/>
                      <a:gd name="connsiteX0" fmla="*/ 164371 w 530265"/>
                      <a:gd name="connsiteY0" fmla="*/ 2037 h 2055512"/>
                      <a:gd name="connsiteX1" fmla="*/ 517585 w 530265"/>
                      <a:gd name="connsiteY1" fmla="*/ 1 h 2055512"/>
                      <a:gd name="connsiteX2" fmla="*/ 516373 w 530265"/>
                      <a:gd name="connsiteY2" fmla="*/ 1058055 h 2055512"/>
                      <a:gd name="connsiteX3" fmla="*/ 517584 w 530265"/>
                      <a:gd name="connsiteY3" fmla="*/ 1797444 h 2055512"/>
                      <a:gd name="connsiteX4" fmla="*/ 259516 w 530265"/>
                      <a:gd name="connsiteY4" fmla="*/ 2055512 h 2055512"/>
                      <a:gd name="connsiteX5" fmla="*/ 259517 w 530265"/>
                      <a:gd name="connsiteY5" fmla="*/ 2055511 h 2055512"/>
                      <a:gd name="connsiteX6" fmla="*/ 1449 w 530265"/>
                      <a:gd name="connsiteY6" fmla="*/ 1797443 h 2055512"/>
                      <a:gd name="connsiteX7" fmla="*/ 1132 w 530265"/>
                      <a:gd name="connsiteY7" fmla="*/ 1066201 h 2055512"/>
                      <a:gd name="connsiteX8" fmla="*/ 164371 w 530265"/>
                      <a:gd name="connsiteY8" fmla="*/ 2037 h 20555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30265" h="2055512">
                        <a:moveTo>
                          <a:pt x="164371" y="2037"/>
                        </a:moveTo>
                        <a:cubicBezTo>
                          <a:pt x="260630" y="-1540"/>
                          <a:pt x="440115" y="2050"/>
                          <a:pt x="517585" y="1"/>
                        </a:cubicBezTo>
                        <a:cubicBezTo>
                          <a:pt x="546807" y="-772"/>
                          <a:pt x="516373" y="883728"/>
                          <a:pt x="516373" y="1058055"/>
                        </a:cubicBezTo>
                        <a:cubicBezTo>
                          <a:pt x="516373" y="1232382"/>
                          <a:pt x="521699" y="1631201"/>
                          <a:pt x="517584" y="1797444"/>
                        </a:cubicBezTo>
                        <a:cubicBezTo>
                          <a:pt x="513336" y="1969058"/>
                          <a:pt x="402043" y="2055512"/>
                          <a:pt x="259516" y="2055512"/>
                        </a:cubicBezTo>
                        <a:lnTo>
                          <a:pt x="259517" y="2055511"/>
                        </a:lnTo>
                        <a:cubicBezTo>
                          <a:pt x="116990" y="2055511"/>
                          <a:pt x="1449" y="1939970"/>
                          <a:pt x="1449" y="1797443"/>
                        </a:cubicBezTo>
                        <a:cubicBezTo>
                          <a:pt x="1343" y="1553696"/>
                          <a:pt x="1238" y="1309948"/>
                          <a:pt x="1132" y="1066201"/>
                        </a:cubicBezTo>
                        <a:cubicBezTo>
                          <a:pt x="-15877" y="963739"/>
                          <a:pt x="164265" y="106944"/>
                          <a:pt x="164371" y="2037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10" name="Group 209">
                  <a:extLst>
                    <a:ext uri="{FF2B5EF4-FFF2-40B4-BE49-F238E27FC236}">
                      <a16:creationId xmlns:a16="http://schemas.microsoft.com/office/drawing/2014/main" id="{90003995-232E-425C-ABD2-4582DE72FE53}"/>
                    </a:ext>
                  </a:extLst>
                </p:cNvPr>
                <p:cNvGrpSpPr/>
                <p:nvPr/>
              </p:nvGrpSpPr>
              <p:grpSpPr>
                <a:xfrm flipH="1">
                  <a:off x="3778215" y="996203"/>
                  <a:ext cx="1043666" cy="2064429"/>
                  <a:chOff x="2250661" y="981774"/>
                  <a:chExt cx="1043666" cy="2064429"/>
                </a:xfrm>
              </p:grpSpPr>
              <p:sp>
                <p:nvSpPr>
                  <p:cNvPr id="213" name="Rectangle: Rounded Corners 1">
                    <a:extLst>
                      <a:ext uri="{FF2B5EF4-FFF2-40B4-BE49-F238E27FC236}">
                        <a16:creationId xmlns:a16="http://schemas.microsoft.com/office/drawing/2014/main" id="{766EAD1C-8C55-4C18-B16A-ED6B14D07B7A}"/>
                      </a:ext>
                    </a:extLst>
                  </p:cNvPr>
                  <p:cNvSpPr/>
                  <p:nvPr/>
                </p:nvSpPr>
                <p:spPr>
                  <a:xfrm>
                    <a:off x="2250661" y="981774"/>
                    <a:ext cx="681218" cy="2064427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0 w 535099"/>
                      <a:gd name="connsiteY0" fmla="*/ 258068 h 1562101"/>
                      <a:gd name="connsiteX1" fmla="*/ 258068 w 535099"/>
                      <a:gd name="connsiteY1" fmla="*/ 0 h 1562101"/>
                      <a:gd name="connsiteX2" fmla="*/ 258068 w 535099"/>
                      <a:gd name="connsiteY2" fmla="*/ 0 h 1562101"/>
                      <a:gd name="connsiteX3" fmla="*/ 516136 w 535099"/>
                      <a:gd name="connsiteY3" fmla="*/ 258068 h 1562101"/>
                      <a:gd name="connsiteX4" fmla="*/ 515676 w 535099"/>
                      <a:gd name="connsiteY4" fmla="*/ 565569 h 1562101"/>
                      <a:gd name="connsiteX5" fmla="*/ 516135 w 535099"/>
                      <a:gd name="connsiteY5" fmla="*/ 1304033 h 1562101"/>
                      <a:gd name="connsiteX6" fmla="*/ 258067 w 535099"/>
                      <a:gd name="connsiteY6" fmla="*/ 1562101 h 1562101"/>
                      <a:gd name="connsiteX7" fmla="*/ 258068 w 535099"/>
                      <a:gd name="connsiteY7" fmla="*/ 1562100 h 1562101"/>
                      <a:gd name="connsiteX8" fmla="*/ 0 w 535099"/>
                      <a:gd name="connsiteY8" fmla="*/ 1304032 h 1562101"/>
                      <a:gd name="connsiteX9" fmla="*/ 0 w 535099"/>
                      <a:gd name="connsiteY9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517295 w 536258"/>
                      <a:gd name="connsiteY2" fmla="*/ 258068 h 1562101"/>
                      <a:gd name="connsiteX3" fmla="*/ 516835 w 536258"/>
                      <a:gd name="connsiteY3" fmla="*/ 565569 h 1562101"/>
                      <a:gd name="connsiteX4" fmla="*/ 517294 w 536258"/>
                      <a:gd name="connsiteY4" fmla="*/ 1304033 h 1562101"/>
                      <a:gd name="connsiteX5" fmla="*/ 259226 w 536258"/>
                      <a:gd name="connsiteY5" fmla="*/ 1562101 h 1562101"/>
                      <a:gd name="connsiteX6" fmla="*/ 259227 w 536258"/>
                      <a:gd name="connsiteY6" fmla="*/ 1562100 h 1562101"/>
                      <a:gd name="connsiteX7" fmla="*/ 1159 w 536258"/>
                      <a:gd name="connsiteY7" fmla="*/ 1304032 h 1562101"/>
                      <a:gd name="connsiteX8" fmla="*/ 0 w 536258"/>
                      <a:gd name="connsiteY8" fmla="*/ 569986 h 1562101"/>
                      <a:gd name="connsiteX9" fmla="*/ 1159 w 536258"/>
                      <a:gd name="connsiteY9" fmla="*/ 258068 h 1562101"/>
                      <a:gd name="connsiteX0" fmla="*/ 1159 w 555374"/>
                      <a:gd name="connsiteY0" fmla="*/ 38714 h 1342747"/>
                      <a:gd name="connsiteX1" fmla="*/ 517295 w 555374"/>
                      <a:gd name="connsiteY1" fmla="*/ 38714 h 1342747"/>
                      <a:gd name="connsiteX2" fmla="*/ 516835 w 555374"/>
                      <a:gd name="connsiteY2" fmla="*/ 346215 h 1342747"/>
                      <a:gd name="connsiteX3" fmla="*/ 517294 w 555374"/>
                      <a:gd name="connsiteY3" fmla="*/ 1084679 h 1342747"/>
                      <a:gd name="connsiteX4" fmla="*/ 259226 w 555374"/>
                      <a:gd name="connsiteY4" fmla="*/ 1342747 h 1342747"/>
                      <a:gd name="connsiteX5" fmla="*/ 259227 w 555374"/>
                      <a:gd name="connsiteY5" fmla="*/ 1342746 h 1342747"/>
                      <a:gd name="connsiteX6" fmla="*/ 1159 w 555374"/>
                      <a:gd name="connsiteY6" fmla="*/ 1084678 h 1342747"/>
                      <a:gd name="connsiteX7" fmla="*/ 0 w 555374"/>
                      <a:gd name="connsiteY7" fmla="*/ 350632 h 1342747"/>
                      <a:gd name="connsiteX8" fmla="*/ 1159 w 555374"/>
                      <a:gd name="connsiteY8" fmla="*/ 38714 h 1342747"/>
                      <a:gd name="connsiteX0" fmla="*/ 263994 w 535905"/>
                      <a:gd name="connsiteY0" fmla="*/ 3045 h 2060243"/>
                      <a:gd name="connsiteX1" fmla="*/ 517295 w 535905"/>
                      <a:gd name="connsiteY1" fmla="*/ 756210 h 2060243"/>
                      <a:gd name="connsiteX2" fmla="*/ 516835 w 535905"/>
                      <a:gd name="connsiteY2" fmla="*/ 1063711 h 2060243"/>
                      <a:gd name="connsiteX3" fmla="*/ 517294 w 535905"/>
                      <a:gd name="connsiteY3" fmla="*/ 1802175 h 2060243"/>
                      <a:gd name="connsiteX4" fmla="*/ 259226 w 535905"/>
                      <a:gd name="connsiteY4" fmla="*/ 2060243 h 2060243"/>
                      <a:gd name="connsiteX5" fmla="*/ 259227 w 535905"/>
                      <a:gd name="connsiteY5" fmla="*/ 2060242 h 2060243"/>
                      <a:gd name="connsiteX6" fmla="*/ 1159 w 535905"/>
                      <a:gd name="connsiteY6" fmla="*/ 1802174 h 2060243"/>
                      <a:gd name="connsiteX7" fmla="*/ 0 w 535905"/>
                      <a:gd name="connsiteY7" fmla="*/ 1068128 h 2060243"/>
                      <a:gd name="connsiteX8" fmla="*/ 263994 w 535905"/>
                      <a:gd name="connsiteY8" fmla="*/ 3045 h 2060243"/>
                      <a:gd name="connsiteX0" fmla="*/ 263994 w 664925"/>
                      <a:gd name="connsiteY0" fmla="*/ 87056 h 2144254"/>
                      <a:gd name="connsiteX1" fmla="*/ 658652 w 664925"/>
                      <a:gd name="connsiteY1" fmla="*/ 93682 h 2144254"/>
                      <a:gd name="connsiteX2" fmla="*/ 516835 w 664925"/>
                      <a:gd name="connsiteY2" fmla="*/ 1147722 h 2144254"/>
                      <a:gd name="connsiteX3" fmla="*/ 517294 w 664925"/>
                      <a:gd name="connsiteY3" fmla="*/ 1886186 h 2144254"/>
                      <a:gd name="connsiteX4" fmla="*/ 259226 w 664925"/>
                      <a:gd name="connsiteY4" fmla="*/ 2144254 h 2144254"/>
                      <a:gd name="connsiteX5" fmla="*/ 259227 w 664925"/>
                      <a:gd name="connsiteY5" fmla="*/ 2144253 h 2144254"/>
                      <a:gd name="connsiteX6" fmla="*/ 1159 w 664925"/>
                      <a:gd name="connsiteY6" fmla="*/ 1886185 h 2144254"/>
                      <a:gd name="connsiteX7" fmla="*/ 0 w 664925"/>
                      <a:gd name="connsiteY7" fmla="*/ 1152139 h 2144254"/>
                      <a:gd name="connsiteX8" fmla="*/ 263994 w 664925"/>
                      <a:gd name="connsiteY8" fmla="*/ 87056 h 2144254"/>
                      <a:gd name="connsiteX0" fmla="*/ 263994 w 710801"/>
                      <a:gd name="connsiteY0" fmla="*/ 28420 h 2085618"/>
                      <a:gd name="connsiteX1" fmla="*/ 658652 w 710801"/>
                      <a:gd name="connsiteY1" fmla="*/ 35046 h 2085618"/>
                      <a:gd name="connsiteX2" fmla="*/ 516835 w 710801"/>
                      <a:gd name="connsiteY2" fmla="*/ 1089086 h 2085618"/>
                      <a:gd name="connsiteX3" fmla="*/ 517294 w 710801"/>
                      <a:gd name="connsiteY3" fmla="*/ 1827550 h 2085618"/>
                      <a:gd name="connsiteX4" fmla="*/ 259226 w 710801"/>
                      <a:gd name="connsiteY4" fmla="*/ 2085618 h 2085618"/>
                      <a:gd name="connsiteX5" fmla="*/ 259227 w 710801"/>
                      <a:gd name="connsiteY5" fmla="*/ 2085617 h 2085618"/>
                      <a:gd name="connsiteX6" fmla="*/ 1159 w 710801"/>
                      <a:gd name="connsiteY6" fmla="*/ 1827549 h 2085618"/>
                      <a:gd name="connsiteX7" fmla="*/ 0 w 710801"/>
                      <a:gd name="connsiteY7" fmla="*/ 1093503 h 2085618"/>
                      <a:gd name="connsiteX8" fmla="*/ 263994 w 710801"/>
                      <a:gd name="connsiteY8" fmla="*/ 28420 h 2085618"/>
                      <a:gd name="connsiteX0" fmla="*/ 263994 w 710801"/>
                      <a:gd name="connsiteY0" fmla="*/ 7864 h 2065062"/>
                      <a:gd name="connsiteX1" fmla="*/ 658652 w 710801"/>
                      <a:gd name="connsiteY1" fmla="*/ 14490 h 2065062"/>
                      <a:gd name="connsiteX2" fmla="*/ 516835 w 710801"/>
                      <a:gd name="connsiteY2" fmla="*/ 1068530 h 2065062"/>
                      <a:gd name="connsiteX3" fmla="*/ 517294 w 710801"/>
                      <a:gd name="connsiteY3" fmla="*/ 1806994 h 2065062"/>
                      <a:gd name="connsiteX4" fmla="*/ 259226 w 710801"/>
                      <a:gd name="connsiteY4" fmla="*/ 2065062 h 2065062"/>
                      <a:gd name="connsiteX5" fmla="*/ 259227 w 710801"/>
                      <a:gd name="connsiteY5" fmla="*/ 2065061 h 2065062"/>
                      <a:gd name="connsiteX6" fmla="*/ 1159 w 710801"/>
                      <a:gd name="connsiteY6" fmla="*/ 1806993 h 2065062"/>
                      <a:gd name="connsiteX7" fmla="*/ 0 w 710801"/>
                      <a:gd name="connsiteY7" fmla="*/ 1072947 h 2065062"/>
                      <a:gd name="connsiteX8" fmla="*/ 263994 w 710801"/>
                      <a:gd name="connsiteY8" fmla="*/ 7864 h 2065062"/>
                      <a:gd name="connsiteX0" fmla="*/ 263994 w 713316"/>
                      <a:gd name="connsiteY0" fmla="*/ 0 h 2057198"/>
                      <a:gd name="connsiteX1" fmla="*/ 658652 w 713316"/>
                      <a:gd name="connsiteY1" fmla="*/ 6626 h 2057198"/>
                      <a:gd name="connsiteX2" fmla="*/ 516835 w 713316"/>
                      <a:gd name="connsiteY2" fmla="*/ 1060666 h 2057198"/>
                      <a:gd name="connsiteX3" fmla="*/ 517294 w 713316"/>
                      <a:gd name="connsiteY3" fmla="*/ 1799130 h 2057198"/>
                      <a:gd name="connsiteX4" fmla="*/ 259226 w 713316"/>
                      <a:gd name="connsiteY4" fmla="*/ 2057198 h 2057198"/>
                      <a:gd name="connsiteX5" fmla="*/ 259227 w 713316"/>
                      <a:gd name="connsiteY5" fmla="*/ 2057197 h 2057198"/>
                      <a:gd name="connsiteX6" fmla="*/ 1159 w 713316"/>
                      <a:gd name="connsiteY6" fmla="*/ 1799129 h 2057198"/>
                      <a:gd name="connsiteX7" fmla="*/ 0 w 713316"/>
                      <a:gd name="connsiteY7" fmla="*/ 1065083 h 2057198"/>
                      <a:gd name="connsiteX8" fmla="*/ 263994 w 713316"/>
                      <a:gd name="connsiteY8" fmla="*/ 0 h 2057198"/>
                      <a:gd name="connsiteX0" fmla="*/ 263994 w 663537"/>
                      <a:gd name="connsiteY0" fmla="*/ 33591 h 2090789"/>
                      <a:gd name="connsiteX1" fmla="*/ 658652 w 663537"/>
                      <a:gd name="connsiteY1" fmla="*/ 40217 h 2090789"/>
                      <a:gd name="connsiteX2" fmla="*/ 516835 w 663537"/>
                      <a:gd name="connsiteY2" fmla="*/ 1094257 h 2090789"/>
                      <a:gd name="connsiteX3" fmla="*/ 517294 w 663537"/>
                      <a:gd name="connsiteY3" fmla="*/ 1832721 h 2090789"/>
                      <a:gd name="connsiteX4" fmla="*/ 259226 w 663537"/>
                      <a:gd name="connsiteY4" fmla="*/ 2090789 h 2090789"/>
                      <a:gd name="connsiteX5" fmla="*/ 259227 w 663537"/>
                      <a:gd name="connsiteY5" fmla="*/ 2090788 h 2090789"/>
                      <a:gd name="connsiteX6" fmla="*/ 1159 w 663537"/>
                      <a:gd name="connsiteY6" fmla="*/ 1832720 h 2090789"/>
                      <a:gd name="connsiteX7" fmla="*/ 0 w 663537"/>
                      <a:gd name="connsiteY7" fmla="*/ 1098674 h 2090789"/>
                      <a:gd name="connsiteX8" fmla="*/ 263994 w 663537"/>
                      <a:gd name="connsiteY8" fmla="*/ 33591 h 2090789"/>
                      <a:gd name="connsiteX0" fmla="*/ 263994 w 666512"/>
                      <a:gd name="connsiteY0" fmla="*/ 0 h 2057198"/>
                      <a:gd name="connsiteX1" fmla="*/ 658652 w 666512"/>
                      <a:gd name="connsiteY1" fmla="*/ 6626 h 2057198"/>
                      <a:gd name="connsiteX2" fmla="*/ 516835 w 666512"/>
                      <a:gd name="connsiteY2" fmla="*/ 1060666 h 2057198"/>
                      <a:gd name="connsiteX3" fmla="*/ 517294 w 666512"/>
                      <a:gd name="connsiteY3" fmla="*/ 1799130 h 2057198"/>
                      <a:gd name="connsiteX4" fmla="*/ 259226 w 666512"/>
                      <a:gd name="connsiteY4" fmla="*/ 2057198 h 2057198"/>
                      <a:gd name="connsiteX5" fmla="*/ 259227 w 666512"/>
                      <a:gd name="connsiteY5" fmla="*/ 2057197 h 2057198"/>
                      <a:gd name="connsiteX6" fmla="*/ 1159 w 666512"/>
                      <a:gd name="connsiteY6" fmla="*/ 1799129 h 2057198"/>
                      <a:gd name="connsiteX7" fmla="*/ 0 w 666512"/>
                      <a:gd name="connsiteY7" fmla="*/ 1065083 h 2057198"/>
                      <a:gd name="connsiteX8" fmla="*/ 263994 w 666512"/>
                      <a:gd name="connsiteY8" fmla="*/ 0 h 2057198"/>
                      <a:gd name="connsiteX0" fmla="*/ 263994 w 661028"/>
                      <a:gd name="connsiteY0" fmla="*/ 9281 h 2066479"/>
                      <a:gd name="connsiteX1" fmla="*/ 658652 w 661028"/>
                      <a:gd name="connsiteY1" fmla="*/ 15907 h 2066479"/>
                      <a:gd name="connsiteX2" fmla="*/ 516835 w 661028"/>
                      <a:gd name="connsiteY2" fmla="*/ 1069947 h 2066479"/>
                      <a:gd name="connsiteX3" fmla="*/ 517294 w 661028"/>
                      <a:gd name="connsiteY3" fmla="*/ 1808411 h 2066479"/>
                      <a:gd name="connsiteX4" fmla="*/ 259226 w 661028"/>
                      <a:gd name="connsiteY4" fmla="*/ 2066479 h 2066479"/>
                      <a:gd name="connsiteX5" fmla="*/ 259227 w 661028"/>
                      <a:gd name="connsiteY5" fmla="*/ 2066478 h 2066479"/>
                      <a:gd name="connsiteX6" fmla="*/ 1159 w 661028"/>
                      <a:gd name="connsiteY6" fmla="*/ 1808410 h 2066479"/>
                      <a:gd name="connsiteX7" fmla="*/ 0 w 661028"/>
                      <a:gd name="connsiteY7" fmla="*/ 1074364 h 2066479"/>
                      <a:gd name="connsiteX8" fmla="*/ 263994 w 661028"/>
                      <a:gd name="connsiteY8" fmla="*/ 9281 h 2066479"/>
                      <a:gd name="connsiteX0" fmla="*/ 263994 w 661136"/>
                      <a:gd name="connsiteY0" fmla="*/ 1620 h 2058818"/>
                      <a:gd name="connsiteX1" fmla="*/ 658652 w 661136"/>
                      <a:gd name="connsiteY1" fmla="*/ 8246 h 2058818"/>
                      <a:gd name="connsiteX2" fmla="*/ 516835 w 661136"/>
                      <a:gd name="connsiteY2" fmla="*/ 1062286 h 2058818"/>
                      <a:gd name="connsiteX3" fmla="*/ 517294 w 661136"/>
                      <a:gd name="connsiteY3" fmla="*/ 1800750 h 2058818"/>
                      <a:gd name="connsiteX4" fmla="*/ 259226 w 661136"/>
                      <a:gd name="connsiteY4" fmla="*/ 2058818 h 2058818"/>
                      <a:gd name="connsiteX5" fmla="*/ 259227 w 661136"/>
                      <a:gd name="connsiteY5" fmla="*/ 2058817 h 2058818"/>
                      <a:gd name="connsiteX6" fmla="*/ 1159 w 661136"/>
                      <a:gd name="connsiteY6" fmla="*/ 1800749 h 2058818"/>
                      <a:gd name="connsiteX7" fmla="*/ 0 w 661136"/>
                      <a:gd name="connsiteY7" fmla="*/ 1066703 h 2058818"/>
                      <a:gd name="connsiteX8" fmla="*/ 263994 w 661136"/>
                      <a:gd name="connsiteY8" fmla="*/ 1620 h 2058818"/>
                      <a:gd name="connsiteX0" fmla="*/ 263994 w 658957"/>
                      <a:gd name="connsiteY0" fmla="*/ 9787 h 2066985"/>
                      <a:gd name="connsiteX1" fmla="*/ 656443 w 658957"/>
                      <a:gd name="connsiteY1" fmla="*/ 5370 h 2066985"/>
                      <a:gd name="connsiteX2" fmla="*/ 516835 w 658957"/>
                      <a:gd name="connsiteY2" fmla="*/ 1070453 h 2066985"/>
                      <a:gd name="connsiteX3" fmla="*/ 517294 w 658957"/>
                      <a:gd name="connsiteY3" fmla="*/ 1808917 h 2066985"/>
                      <a:gd name="connsiteX4" fmla="*/ 259226 w 658957"/>
                      <a:gd name="connsiteY4" fmla="*/ 2066985 h 2066985"/>
                      <a:gd name="connsiteX5" fmla="*/ 259227 w 658957"/>
                      <a:gd name="connsiteY5" fmla="*/ 2066984 h 2066985"/>
                      <a:gd name="connsiteX6" fmla="*/ 1159 w 658957"/>
                      <a:gd name="connsiteY6" fmla="*/ 1808916 h 2066985"/>
                      <a:gd name="connsiteX7" fmla="*/ 0 w 658957"/>
                      <a:gd name="connsiteY7" fmla="*/ 1074870 h 2066985"/>
                      <a:gd name="connsiteX8" fmla="*/ 263994 w 658957"/>
                      <a:gd name="connsiteY8" fmla="*/ 9787 h 2066985"/>
                      <a:gd name="connsiteX0" fmla="*/ 263994 w 658983"/>
                      <a:gd name="connsiteY0" fmla="*/ 6145 h 2063343"/>
                      <a:gd name="connsiteX1" fmla="*/ 656443 w 658983"/>
                      <a:gd name="connsiteY1" fmla="*/ 1728 h 2063343"/>
                      <a:gd name="connsiteX2" fmla="*/ 516835 w 658983"/>
                      <a:gd name="connsiteY2" fmla="*/ 1066811 h 2063343"/>
                      <a:gd name="connsiteX3" fmla="*/ 517294 w 658983"/>
                      <a:gd name="connsiteY3" fmla="*/ 1805275 h 2063343"/>
                      <a:gd name="connsiteX4" fmla="*/ 259226 w 658983"/>
                      <a:gd name="connsiteY4" fmla="*/ 2063343 h 2063343"/>
                      <a:gd name="connsiteX5" fmla="*/ 259227 w 658983"/>
                      <a:gd name="connsiteY5" fmla="*/ 2063342 h 2063343"/>
                      <a:gd name="connsiteX6" fmla="*/ 1159 w 658983"/>
                      <a:gd name="connsiteY6" fmla="*/ 1805274 h 2063343"/>
                      <a:gd name="connsiteX7" fmla="*/ 0 w 658983"/>
                      <a:gd name="connsiteY7" fmla="*/ 1071228 h 2063343"/>
                      <a:gd name="connsiteX8" fmla="*/ 263994 w 658983"/>
                      <a:gd name="connsiteY8" fmla="*/ 6145 h 2063343"/>
                      <a:gd name="connsiteX0" fmla="*/ 263994 w 678609"/>
                      <a:gd name="connsiteY0" fmla="*/ 7785 h 2064983"/>
                      <a:gd name="connsiteX1" fmla="*/ 676321 w 678609"/>
                      <a:gd name="connsiteY1" fmla="*/ 1560 h 2064983"/>
                      <a:gd name="connsiteX2" fmla="*/ 516835 w 678609"/>
                      <a:gd name="connsiteY2" fmla="*/ 1068451 h 2064983"/>
                      <a:gd name="connsiteX3" fmla="*/ 517294 w 678609"/>
                      <a:gd name="connsiteY3" fmla="*/ 1806915 h 2064983"/>
                      <a:gd name="connsiteX4" fmla="*/ 259226 w 678609"/>
                      <a:gd name="connsiteY4" fmla="*/ 2064983 h 2064983"/>
                      <a:gd name="connsiteX5" fmla="*/ 259227 w 678609"/>
                      <a:gd name="connsiteY5" fmla="*/ 2064982 h 2064983"/>
                      <a:gd name="connsiteX6" fmla="*/ 1159 w 678609"/>
                      <a:gd name="connsiteY6" fmla="*/ 1806914 h 2064983"/>
                      <a:gd name="connsiteX7" fmla="*/ 0 w 678609"/>
                      <a:gd name="connsiteY7" fmla="*/ 1072868 h 2064983"/>
                      <a:gd name="connsiteX8" fmla="*/ 263994 w 678609"/>
                      <a:gd name="connsiteY8" fmla="*/ 7785 h 2064983"/>
                      <a:gd name="connsiteX0" fmla="*/ 263994 w 676632"/>
                      <a:gd name="connsiteY0" fmla="*/ 31105 h 2088303"/>
                      <a:gd name="connsiteX1" fmla="*/ 676321 w 676632"/>
                      <a:gd name="connsiteY1" fmla="*/ 24880 h 2088303"/>
                      <a:gd name="connsiteX2" fmla="*/ 516835 w 676632"/>
                      <a:gd name="connsiteY2" fmla="*/ 1091771 h 2088303"/>
                      <a:gd name="connsiteX3" fmla="*/ 517294 w 676632"/>
                      <a:gd name="connsiteY3" fmla="*/ 1830235 h 2088303"/>
                      <a:gd name="connsiteX4" fmla="*/ 259226 w 676632"/>
                      <a:gd name="connsiteY4" fmla="*/ 2088303 h 2088303"/>
                      <a:gd name="connsiteX5" fmla="*/ 259227 w 676632"/>
                      <a:gd name="connsiteY5" fmla="*/ 2088302 h 2088303"/>
                      <a:gd name="connsiteX6" fmla="*/ 1159 w 676632"/>
                      <a:gd name="connsiteY6" fmla="*/ 1830234 h 2088303"/>
                      <a:gd name="connsiteX7" fmla="*/ 0 w 676632"/>
                      <a:gd name="connsiteY7" fmla="*/ 1096188 h 2088303"/>
                      <a:gd name="connsiteX8" fmla="*/ 263994 w 676632"/>
                      <a:gd name="connsiteY8" fmla="*/ 31105 h 2088303"/>
                      <a:gd name="connsiteX0" fmla="*/ 263994 w 676730"/>
                      <a:gd name="connsiteY0" fmla="*/ 6225 h 2063423"/>
                      <a:gd name="connsiteX1" fmla="*/ 676321 w 676730"/>
                      <a:gd name="connsiteY1" fmla="*/ 0 h 2063423"/>
                      <a:gd name="connsiteX2" fmla="*/ 516835 w 676730"/>
                      <a:gd name="connsiteY2" fmla="*/ 1066891 h 2063423"/>
                      <a:gd name="connsiteX3" fmla="*/ 517294 w 676730"/>
                      <a:gd name="connsiteY3" fmla="*/ 1805355 h 2063423"/>
                      <a:gd name="connsiteX4" fmla="*/ 259226 w 676730"/>
                      <a:gd name="connsiteY4" fmla="*/ 2063423 h 2063423"/>
                      <a:gd name="connsiteX5" fmla="*/ 259227 w 676730"/>
                      <a:gd name="connsiteY5" fmla="*/ 2063422 h 2063423"/>
                      <a:gd name="connsiteX6" fmla="*/ 1159 w 676730"/>
                      <a:gd name="connsiteY6" fmla="*/ 1805354 h 2063423"/>
                      <a:gd name="connsiteX7" fmla="*/ 0 w 676730"/>
                      <a:gd name="connsiteY7" fmla="*/ 1071308 h 2063423"/>
                      <a:gd name="connsiteX8" fmla="*/ 263994 w 676730"/>
                      <a:gd name="connsiteY8" fmla="*/ 6225 h 2063423"/>
                      <a:gd name="connsiteX0" fmla="*/ 267608 w 681973"/>
                      <a:gd name="connsiteY0" fmla="*/ 78285 h 2142712"/>
                      <a:gd name="connsiteX1" fmla="*/ 676321 w 681973"/>
                      <a:gd name="connsiteY1" fmla="*/ 79289 h 2142712"/>
                      <a:gd name="connsiteX2" fmla="*/ 516835 w 681973"/>
                      <a:gd name="connsiteY2" fmla="*/ 1146180 h 2142712"/>
                      <a:gd name="connsiteX3" fmla="*/ 517294 w 681973"/>
                      <a:gd name="connsiteY3" fmla="*/ 1884644 h 2142712"/>
                      <a:gd name="connsiteX4" fmla="*/ 259226 w 681973"/>
                      <a:gd name="connsiteY4" fmla="*/ 2142712 h 2142712"/>
                      <a:gd name="connsiteX5" fmla="*/ 259227 w 681973"/>
                      <a:gd name="connsiteY5" fmla="*/ 2142711 h 2142712"/>
                      <a:gd name="connsiteX6" fmla="*/ 1159 w 681973"/>
                      <a:gd name="connsiteY6" fmla="*/ 1884643 h 2142712"/>
                      <a:gd name="connsiteX7" fmla="*/ 0 w 681973"/>
                      <a:gd name="connsiteY7" fmla="*/ 1150597 h 2142712"/>
                      <a:gd name="connsiteX8" fmla="*/ 267608 w 681973"/>
                      <a:gd name="connsiteY8" fmla="*/ 78285 h 2142712"/>
                      <a:gd name="connsiteX0" fmla="*/ 267608 w 730032"/>
                      <a:gd name="connsiteY0" fmla="*/ 0 h 2064427"/>
                      <a:gd name="connsiteX1" fmla="*/ 676321 w 730032"/>
                      <a:gd name="connsiteY1" fmla="*/ 1004 h 2064427"/>
                      <a:gd name="connsiteX2" fmla="*/ 516835 w 730032"/>
                      <a:gd name="connsiteY2" fmla="*/ 1067895 h 2064427"/>
                      <a:gd name="connsiteX3" fmla="*/ 517294 w 730032"/>
                      <a:gd name="connsiteY3" fmla="*/ 1806359 h 2064427"/>
                      <a:gd name="connsiteX4" fmla="*/ 259226 w 730032"/>
                      <a:gd name="connsiteY4" fmla="*/ 2064427 h 2064427"/>
                      <a:gd name="connsiteX5" fmla="*/ 259227 w 730032"/>
                      <a:gd name="connsiteY5" fmla="*/ 2064426 h 2064427"/>
                      <a:gd name="connsiteX6" fmla="*/ 1159 w 730032"/>
                      <a:gd name="connsiteY6" fmla="*/ 1806358 h 2064427"/>
                      <a:gd name="connsiteX7" fmla="*/ 0 w 730032"/>
                      <a:gd name="connsiteY7" fmla="*/ 1072312 h 2064427"/>
                      <a:gd name="connsiteX8" fmla="*/ 267608 w 730032"/>
                      <a:gd name="connsiteY8" fmla="*/ 0 h 2064427"/>
                      <a:gd name="connsiteX0" fmla="*/ 267608 w 681218"/>
                      <a:gd name="connsiteY0" fmla="*/ 0 h 2064427"/>
                      <a:gd name="connsiteX1" fmla="*/ 676321 w 681218"/>
                      <a:gd name="connsiteY1" fmla="*/ 1004 h 2064427"/>
                      <a:gd name="connsiteX2" fmla="*/ 516835 w 681218"/>
                      <a:gd name="connsiteY2" fmla="*/ 1067895 h 2064427"/>
                      <a:gd name="connsiteX3" fmla="*/ 517294 w 681218"/>
                      <a:gd name="connsiteY3" fmla="*/ 1806359 h 2064427"/>
                      <a:gd name="connsiteX4" fmla="*/ 259226 w 681218"/>
                      <a:gd name="connsiteY4" fmla="*/ 2064427 h 2064427"/>
                      <a:gd name="connsiteX5" fmla="*/ 259227 w 681218"/>
                      <a:gd name="connsiteY5" fmla="*/ 2064426 h 2064427"/>
                      <a:gd name="connsiteX6" fmla="*/ 1159 w 681218"/>
                      <a:gd name="connsiteY6" fmla="*/ 1806358 h 2064427"/>
                      <a:gd name="connsiteX7" fmla="*/ 0 w 681218"/>
                      <a:gd name="connsiteY7" fmla="*/ 1072312 h 2064427"/>
                      <a:gd name="connsiteX8" fmla="*/ 267608 w 681218"/>
                      <a:gd name="connsiteY8" fmla="*/ 0 h 20644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81218" h="2064427">
                        <a:moveTo>
                          <a:pt x="267608" y="0"/>
                        </a:moveTo>
                        <a:lnTo>
                          <a:pt x="676321" y="1004"/>
                        </a:lnTo>
                        <a:cubicBezTo>
                          <a:pt x="714509" y="855"/>
                          <a:pt x="516835" y="893568"/>
                          <a:pt x="516835" y="1067895"/>
                        </a:cubicBezTo>
                        <a:cubicBezTo>
                          <a:pt x="516835" y="1242222"/>
                          <a:pt x="516055" y="1640270"/>
                          <a:pt x="517294" y="1806359"/>
                        </a:cubicBezTo>
                        <a:cubicBezTo>
                          <a:pt x="518574" y="1977903"/>
                          <a:pt x="401753" y="2064427"/>
                          <a:pt x="259226" y="2064427"/>
                        </a:cubicBezTo>
                        <a:lnTo>
                          <a:pt x="259227" y="2064426"/>
                        </a:lnTo>
                        <a:cubicBezTo>
                          <a:pt x="116700" y="2064426"/>
                          <a:pt x="1159" y="1948885"/>
                          <a:pt x="1159" y="1806358"/>
                        </a:cubicBezTo>
                        <a:cubicBezTo>
                          <a:pt x="773" y="1561676"/>
                          <a:pt x="386" y="1316994"/>
                          <a:pt x="0" y="1072312"/>
                        </a:cubicBezTo>
                        <a:cubicBezTo>
                          <a:pt x="386" y="968339"/>
                          <a:pt x="267222" y="103973"/>
                          <a:pt x="267608" y="0"/>
                        </a:cubicBezTo>
                        <a:close/>
                      </a:path>
                    </a:pathLst>
                  </a:custGeom>
                  <a:solidFill>
                    <a:srgbClr val="F498B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4" name="Rectangle: Rounded Corners 17">
                    <a:extLst>
                      <a:ext uri="{FF2B5EF4-FFF2-40B4-BE49-F238E27FC236}">
                        <a16:creationId xmlns:a16="http://schemas.microsoft.com/office/drawing/2014/main" id="{1F85B0A1-5263-4E71-970F-73D7307E521E}"/>
                      </a:ext>
                    </a:extLst>
                  </p:cNvPr>
                  <p:cNvSpPr/>
                  <p:nvPr/>
                </p:nvSpPr>
                <p:spPr>
                  <a:xfrm>
                    <a:off x="2764062" y="990691"/>
                    <a:ext cx="530265" cy="2055512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317 w 516453"/>
                      <a:gd name="connsiteY0" fmla="*/ 258068 h 1562101"/>
                      <a:gd name="connsiteX1" fmla="*/ 258385 w 516453"/>
                      <a:gd name="connsiteY1" fmla="*/ 0 h 1562101"/>
                      <a:gd name="connsiteX2" fmla="*/ 258385 w 516453"/>
                      <a:gd name="connsiteY2" fmla="*/ 0 h 1562101"/>
                      <a:gd name="connsiteX3" fmla="*/ 516453 w 516453"/>
                      <a:gd name="connsiteY3" fmla="*/ 258068 h 1562101"/>
                      <a:gd name="connsiteX4" fmla="*/ 516452 w 516453"/>
                      <a:gd name="connsiteY4" fmla="*/ 1304033 h 1562101"/>
                      <a:gd name="connsiteX5" fmla="*/ 258384 w 516453"/>
                      <a:gd name="connsiteY5" fmla="*/ 1562101 h 1562101"/>
                      <a:gd name="connsiteX6" fmla="*/ 258385 w 516453"/>
                      <a:gd name="connsiteY6" fmla="*/ 1562100 h 1562101"/>
                      <a:gd name="connsiteX7" fmla="*/ 317 w 516453"/>
                      <a:gd name="connsiteY7" fmla="*/ 1304032 h 1562101"/>
                      <a:gd name="connsiteX8" fmla="*/ 0 w 516453"/>
                      <a:gd name="connsiteY8" fmla="*/ 572790 h 1562101"/>
                      <a:gd name="connsiteX9" fmla="*/ 317 w 516453"/>
                      <a:gd name="connsiteY9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258385 w 535170"/>
                      <a:gd name="connsiteY2" fmla="*/ 0 h 1562101"/>
                      <a:gd name="connsiteX3" fmla="*/ 516453 w 535170"/>
                      <a:gd name="connsiteY3" fmla="*/ 258068 h 1562101"/>
                      <a:gd name="connsiteX4" fmla="*/ 515241 w 535170"/>
                      <a:gd name="connsiteY4" fmla="*/ 564644 h 1562101"/>
                      <a:gd name="connsiteX5" fmla="*/ 516452 w 535170"/>
                      <a:gd name="connsiteY5" fmla="*/ 1304033 h 1562101"/>
                      <a:gd name="connsiteX6" fmla="*/ 258384 w 535170"/>
                      <a:gd name="connsiteY6" fmla="*/ 1562101 h 1562101"/>
                      <a:gd name="connsiteX7" fmla="*/ 258385 w 535170"/>
                      <a:gd name="connsiteY7" fmla="*/ 1562100 h 1562101"/>
                      <a:gd name="connsiteX8" fmla="*/ 317 w 535170"/>
                      <a:gd name="connsiteY8" fmla="*/ 1304032 h 1562101"/>
                      <a:gd name="connsiteX9" fmla="*/ 0 w 535170"/>
                      <a:gd name="connsiteY9" fmla="*/ 572790 h 1562101"/>
                      <a:gd name="connsiteX10" fmla="*/ 317 w 535170"/>
                      <a:gd name="connsiteY10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516453 w 535170"/>
                      <a:gd name="connsiteY2" fmla="*/ 258068 h 1562101"/>
                      <a:gd name="connsiteX3" fmla="*/ 515241 w 535170"/>
                      <a:gd name="connsiteY3" fmla="*/ 564644 h 1562101"/>
                      <a:gd name="connsiteX4" fmla="*/ 516452 w 535170"/>
                      <a:gd name="connsiteY4" fmla="*/ 1304033 h 1562101"/>
                      <a:gd name="connsiteX5" fmla="*/ 258384 w 535170"/>
                      <a:gd name="connsiteY5" fmla="*/ 1562101 h 1562101"/>
                      <a:gd name="connsiteX6" fmla="*/ 258385 w 535170"/>
                      <a:gd name="connsiteY6" fmla="*/ 1562100 h 1562101"/>
                      <a:gd name="connsiteX7" fmla="*/ 317 w 535170"/>
                      <a:gd name="connsiteY7" fmla="*/ 1304032 h 1562101"/>
                      <a:gd name="connsiteX8" fmla="*/ 0 w 535170"/>
                      <a:gd name="connsiteY8" fmla="*/ 572790 h 1562101"/>
                      <a:gd name="connsiteX9" fmla="*/ 317 w 535170"/>
                      <a:gd name="connsiteY9" fmla="*/ 258068 h 1562101"/>
                      <a:gd name="connsiteX0" fmla="*/ 317 w 554283"/>
                      <a:gd name="connsiteY0" fmla="*/ 38833 h 1342866"/>
                      <a:gd name="connsiteX1" fmla="*/ 516453 w 554283"/>
                      <a:gd name="connsiteY1" fmla="*/ 38833 h 1342866"/>
                      <a:gd name="connsiteX2" fmla="*/ 515241 w 554283"/>
                      <a:gd name="connsiteY2" fmla="*/ 345409 h 1342866"/>
                      <a:gd name="connsiteX3" fmla="*/ 516452 w 554283"/>
                      <a:gd name="connsiteY3" fmla="*/ 1084798 h 1342866"/>
                      <a:gd name="connsiteX4" fmla="*/ 258384 w 554283"/>
                      <a:gd name="connsiteY4" fmla="*/ 1342866 h 1342866"/>
                      <a:gd name="connsiteX5" fmla="*/ 258385 w 554283"/>
                      <a:gd name="connsiteY5" fmla="*/ 1342865 h 1342866"/>
                      <a:gd name="connsiteX6" fmla="*/ 317 w 554283"/>
                      <a:gd name="connsiteY6" fmla="*/ 1084797 h 1342866"/>
                      <a:gd name="connsiteX7" fmla="*/ 0 w 554283"/>
                      <a:gd name="connsiteY7" fmla="*/ 353555 h 1342866"/>
                      <a:gd name="connsiteX8" fmla="*/ 317 w 554283"/>
                      <a:gd name="connsiteY8" fmla="*/ 38833 h 1342866"/>
                      <a:gd name="connsiteX0" fmla="*/ 163239 w 542216"/>
                      <a:gd name="connsiteY0" fmla="*/ 3110 h 2056585"/>
                      <a:gd name="connsiteX1" fmla="*/ 516453 w 542216"/>
                      <a:gd name="connsiteY1" fmla="*/ 752552 h 2056585"/>
                      <a:gd name="connsiteX2" fmla="*/ 515241 w 542216"/>
                      <a:gd name="connsiteY2" fmla="*/ 1059128 h 2056585"/>
                      <a:gd name="connsiteX3" fmla="*/ 516452 w 542216"/>
                      <a:gd name="connsiteY3" fmla="*/ 1798517 h 2056585"/>
                      <a:gd name="connsiteX4" fmla="*/ 258384 w 542216"/>
                      <a:gd name="connsiteY4" fmla="*/ 2056585 h 2056585"/>
                      <a:gd name="connsiteX5" fmla="*/ 258385 w 542216"/>
                      <a:gd name="connsiteY5" fmla="*/ 2056584 h 2056585"/>
                      <a:gd name="connsiteX6" fmla="*/ 317 w 542216"/>
                      <a:gd name="connsiteY6" fmla="*/ 1798516 h 2056585"/>
                      <a:gd name="connsiteX7" fmla="*/ 0 w 542216"/>
                      <a:gd name="connsiteY7" fmla="*/ 1067274 h 2056585"/>
                      <a:gd name="connsiteX8" fmla="*/ 163239 w 542216"/>
                      <a:gd name="connsiteY8" fmla="*/ 3110 h 2056585"/>
                      <a:gd name="connsiteX0" fmla="*/ 163239 w 539217"/>
                      <a:gd name="connsiteY0" fmla="*/ 98143 h 2151618"/>
                      <a:gd name="connsiteX1" fmla="*/ 512380 w 539217"/>
                      <a:gd name="connsiteY1" fmla="*/ 87961 h 2151618"/>
                      <a:gd name="connsiteX2" fmla="*/ 515241 w 539217"/>
                      <a:gd name="connsiteY2" fmla="*/ 1154161 h 2151618"/>
                      <a:gd name="connsiteX3" fmla="*/ 516452 w 539217"/>
                      <a:gd name="connsiteY3" fmla="*/ 1893550 h 2151618"/>
                      <a:gd name="connsiteX4" fmla="*/ 258384 w 539217"/>
                      <a:gd name="connsiteY4" fmla="*/ 2151618 h 2151618"/>
                      <a:gd name="connsiteX5" fmla="*/ 258385 w 539217"/>
                      <a:gd name="connsiteY5" fmla="*/ 2151617 h 2151618"/>
                      <a:gd name="connsiteX6" fmla="*/ 317 w 539217"/>
                      <a:gd name="connsiteY6" fmla="*/ 1893549 h 2151618"/>
                      <a:gd name="connsiteX7" fmla="*/ 0 w 539217"/>
                      <a:gd name="connsiteY7" fmla="*/ 1162307 h 2151618"/>
                      <a:gd name="connsiteX8" fmla="*/ 163239 w 539217"/>
                      <a:gd name="connsiteY8" fmla="*/ 98143 h 2151618"/>
                      <a:gd name="connsiteX0" fmla="*/ 163239 w 595457"/>
                      <a:gd name="connsiteY0" fmla="*/ 27667 h 2081142"/>
                      <a:gd name="connsiteX1" fmla="*/ 512380 w 595457"/>
                      <a:gd name="connsiteY1" fmla="*/ 17485 h 2081142"/>
                      <a:gd name="connsiteX2" fmla="*/ 515241 w 595457"/>
                      <a:gd name="connsiteY2" fmla="*/ 1083685 h 2081142"/>
                      <a:gd name="connsiteX3" fmla="*/ 516452 w 595457"/>
                      <a:gd name="connsiteY3" fmla="*/ 1823074 h 2081142"/>
                      <a:gd name="connsiteX4" fmla="*/ 258384 w 595457"/>
                      <a:gd name="connsiteY4" fmla="*/ 2081142 h 2081142"/>
                      <a:gd name="connsiteX5" fmla="*/ 258385 w 595457"/>
                      <a:gd name="connsiteY5" fmla="*/ 2081141 h 2081142"/>
                      <a:gd name="connsiteX6" fmla="*/ 317 w 595457"/>
                      <a:gd name="connsiteY6" fmla="*/ 1823073 h 2081142"/>
                      <a:gd name="connsiteX7" fmla="*/ 0 w 595457"/>
                      <a:gd name="connsiteY7" fmla="*/ 1091831 h 2081142"/>
                      <a:gd name="connsiteX8" fmla="*/ 163239 w 595457"/>
                      <a:gd name="connsiteY8" fmla="*/ 27667 h 2081142"/>
                      <a:gd name="connsiteX0" fmla="*/ 163239 w 595457"/>
                      <a:gd name="connsiteY0" fmla="*/ 11391 h 2064866"/>
                      <a:gd name="connsiteX1" fmla="*/ 512380 w 595457"/>
                      <a:gd name="connsiteY1" fmla="*/ 1209 h 2064866"/>
                      <a:gd name="connsiteX2" fmla="*/ 515241 w 595457"/>
                      <a:gd name="connsiteY2" fmla="*/ 1067409 h 2064866"/>
                      <a:gd name="connsiteX3" fmla="*/ 516452 w 595457"/>
                      <a:gd name="connsiteY3" fmla="*/ 1806798 h 2064866"/>
                      <a:gd name="connsiteX4" fmla="*/ 258384 w 595457"/>
                      <a:gd name="connsiteY4" fmla="*/ 2064866 h 2064866"/>
                      <a:gd name="connsiteX5" fmla="*/ 258385 w 595457"/>
                      <a:gd name="connsiteY5" fmla="*/ 2064865 h 2064866"/>
                      <a:gd name="connsiteX6" fmla="*/ 317 w 595457"/>
                      <a:gd name="connsiteY6" fmla="*/ 1806797 h 2064866"/>
                      <a:gd name="connsiteX7" fmla="*/ 0 w 595457"/>
                      <a:gd name="connsiteY7" fmla="*/ 1075555 h 2064866"/>
                      <a:gd name="connsiteX8" fmla="*/ 163239 w 595457"/>
                      <a:gd name="connsiteY8" fmla="*/ 11391 h 2064866"/>
                      <a:gd name="connsiteX0" fmla="*/ 163239 w 598468"/>
                      <a:gd name="connsiteY0" fmla="*/ 4508 h 2057983"/>
                      <a:gd name="connsiteX1" fmla="*/ 516453 w 598468"/>
                      <a:gd name="connsiteY1" fmla="*/ 2472 h 2057983"/>
                      <a:gd name="connsiteX2" fmla="*/ 515241 w 598468"/>
                      <a:gd name="connsiteY2" fmla="*/ 1060526 h 2057983"/>
                      <a:gd name="connsiteX3" fmla="*/ 516452 w 598468"/>
                      <a:gd name="connsiteY3" fmla="*/ 1799915 h 2057983"/>
                      <a:gd name="connsiteX4" fmla="*/ 258384 w 598468"/>
                      <a:gd name="connsiteY4" fmla="*/ 2057983 h 2057983"/>
                      <a:gd name="connsiteX5" fmla="*/ 258385 w 598468"/>
                      <a:gd name="connsiteY5" fmla="*/ 2057982 h 2057983"/>
                      <a:gd name="connsiteX6" fmla="*/ 317 w 598468"/>
                      <a:gd name="connsiteY6" fmla="*/ 1799914 h 2057983"/>
                      <a:gd name="connsiteX7" fmla="*/ 0 w 598468"/>
                      <a:gd name="connsiteY7" fmla="*/ 1068672 h 2057983"/>
                      <a:gd name="connsiteX8" fmla="*/ 163239 w 598468"/>
                      <a:gd name="connsiteY8" fmla="*/ 4508 h 2057983"/>
                      <a:gd name="connsiteX0" fmla="*/ 163239 w 598587"/>
                      <a:gd name="connsiteY0" fmla="*/ 2042 h 2055517"/>
                      <a:gd name="connsiteX1" fmla="*/ 516453 w 598587"/>
                      <a:gd name="connsiteY1" fmla="*/ 6 h 2055517"/>
                      <a:gd name="connsiteX2" fmla="*/ 515241 w 598587"/>
                      <a:gd name="connsiteY2" fmla="*/ 1058060 h 2055517"/>
                      <a:gd name="connsiteX3" fmla="*/ 516452 w 598587"/>
                      <a:gd name="connsiteY3" fmla="*/ 1797449 h 2055517"/>
                      <a:gd name="connsiteX4" fmla="*/ 258384 w 598587"/>
                      <a:gd name="connsiteY4" fmla="*/ 2055517 h 2055517"/>
                      <a:gd name="connsiteX5" fmla="*/ 258385 w 598587"/>
                      <a:gd name="connsiteY5" fmla="*/ 2055516 h 2055517"/>
                      <a:gd name="connsiteX6" fmla="*/ 317 w 598587"/>
                      <a:gd name="connsiteY6" fmla="*/ 1797448 h 2055517"/>
                      <a:gd name="connsiteX7" fmla="*/ 0 w 598587"/>
                      <a:gd name="connsiteY7" fmla="*/ 1066206 h 2055517"/>
                      <a:gd name="connsiteX8" fmla="*/ 163239 w 598587"/>
                      <a:gd name="connsiteY8" fmla="*/ 2042 h 2055517"/>
                      <a:gd name="connsiteX0" fmla="*/ 163239 w 535169"/>
                      <a:gd name="connsiteY0" fmla="*/ 9542 h 2063017"/>
                      <a:gd name="connsiteX1" fmla="*/ 516453 w 535169"/>
                      <a:gd name="connsiteY1" fmla="*/ 7506 h 2063017"/>
                      <a:gd name="connsiteX2" fmla="*/ 515241 w 535169"/>
                      <a:gd name="connsiteY2" fmla="*/ 1065560 h 2063017"/>
                      <a:gd name="connsiteX3" fmla="*/ 516452 w 535169"/>
                      <a:gd name="connsiteY3" fmla="*/ 1804949 h 2063017"/>
                      <a:gd name="connsiteX4" fmla="*/ 258384 w 535169"/>
                      <a:gd name="connsiteY4" fmla="*/ 2063017 h 2063017"/>
                      <a:gd name="connsiteX5" fmla="*/ 258385 w 535169"/>
                      <a:gd name="connsiteY5" fmla="*/ 2063016 h 2063017"/>
                      <a:gd name="connsiteX6" fmla="*/ 317 w 535169"/>
                      <a:gd name="connsiteY6" fmla="*/ 1804948 h 2063017"/>
                      <a:gd name="connsiteX7" fmla="*/ 0 w 535169"/>
                      <a:gd name="connsiteY7" fmla="*/ 1073706 h 2063017"/>
                      <a:gd name="connsiteX8" fmla="*/ 163239 w 535169"/>
                      <a:gd name="connsiteY8" fmla="*/ 9542 h 2063017"/>
                      <a:gd name="connsiteX0" fmla="*/ 163239 w 535169"/>
                      <a:gd name="connsiteY0" fmla="*/ 2037 h 2055512"/>
                      <a:gd name="connsiteX1" fmla="*/ 516453 w 535169"/>
                      <a:gd name="connsiteY1" fmla="*/ 1 h 2055512"/>
                      <a:gd name="connsiteX2" fmla="*/ 515241 w 535169"/>
                      <a:gd name="connsiteY2" fmla="*/ 1058055 h 2055512"/>
                      <a:gd name="connsiteX3" fmla="*/ 516452 w 535169"/>
                      <a:gd name="connsiteY3" fmla="*/ 1797444 h 2055512"/>
                      <a:gd name="connsiteX4" fmla="*/ 258384 w 535169"/>
                      <a:gd name="connsiteY4" fmla="*/ 2055512 h 2055512"/>
                      <a:gd name="connsiteX5" fmla="*/ 258385 w 535169"/>
                      <a:gd name="connsiteY5" fmla="*/ 2055511 h 2055512"/>
                      <a:gd name="connsiteX6" fmla="*/ 317 w 535169"/>
                      <a:gd name="connsiteY6" fmla="*/ 1797443 h 2055512"/>
                      <a:gd name="connsiteX7" fmla="*/ 0 w 535169"/>
                      <a:gd name="connsiteY7" fmla="*/ 1066201 h 2055512"/>
                      <a:gd name="connsiteX8" fmla="*/ 163239 w 535169"/>
                      <a:gd name="connsiteY8" fmla="*/ 2037 h 2055512"/>
                      <a:gd name="connsiteX0" fmla="*/ 163239 w 529133"/>
                      <a:gd name="connsiteY0" fmla="*/ 2037 h 2055512"/>
                      <a:gd name="connsiteX1" fmla="*/ 516453 w 529133"/>
                      <a:gd name="connsiteY1" fmla="*/ 1 h 2055512"/>
                      <a:gd name="connsiteX2" fmla="*/ 515241 w 529133"/>
                      <a:gd name="connsiteY2" fmla="*/ 1058055 h 2055512"/>
                      <a:gd name="connsiteX3" fmla="*/ 516452 w 529133"/>
                      <a:gd name="connsiteY3" fmla="*/ 1797444 h 2055512"/>
                      <a:gd name="connsiteX4" fmla="*/ 258384 w 529133"/>
                      <a:gd name="connsiteY4" fmla="*/ 2055512 h 2055512"/>
                      <a:gd name="connsiteX5" fmla="*/ 258385 w 529133"/>
                      <a:gd name="connsiteY5" fmla="*/ 2055511 h 2055512"/>
                      <a:gd name="connsiteX6" fmla="*/ 317 w 529133"/>
                      <a:gd name="connsiteY6" fmla="*/ 1797443 h 2055512"/>
                      <a:gd name="connsiteX7" fmla="*/ 0 w 529133"/>
                      <a:gd name="connsiteY7" fmla="*/ 1066201 h 2055512"/>
                      <a:gd name="connsiteX8" fmla="*/ 163239 w 529133"/>
                      <a:gd name="connsiteY8" fmla="*/ 2037 h 2055512"/>
                      <a:gd name="connsiteX0" fmla="*/ 164371 w 530265"/>
                      <a:gd name="connsiteY0" fmla="*/ 2037 h 2055512"/>
                      <a:gd name="connsiteX1" fmla="*/ 517585 w 530265"/>
                      <a:gd name="connsiteY1" fmla="*/ 1 h 2055512"/>
                      <a:gd name="connsiteX2" fmla="*/ 516373 w 530265"/>
                      <a:gd name="connsiteY2" fmla="*/ 1058055 h 2055512"/>
                      <a:gd name="connsiteX3" fmla="*/ 517584 w 530265"/>
                      <a:gd name="connsiteY3" fmla="*/ 1797444 h 2055512"/>
                      <a:gd name="connsiteX4" fmla="*/ 259516 w 530265"/>
                      <a:gd name="connsiteY4" fmla="*/ 2055512 h 2055512"/>
                      <a:gd name="connsiteX5" fmla="*/ 259517 w 530265"/>
                      <a:gd name="connsiteY5" fmla="*/ 2055511 h 2055512"/>
                      <a:gd name="connsiteX6" fmla="*/ 1449 w 530265"/>
                      <a:gd name="connsiteY6" fmla="*/ 1797443 h 2055512"/>
                      <a:gd name="connsiteX7" fmla="*/ 1132 w 530265"/>
                      <a:gd name="connsiteY7" fmla="*/ 1066201 h 2055512"/>
                      <a:gd name="connsiteX8" fmla="*/ 164371 w 530265"/>
                      <a:gd name="connsiteY8" fmla="*/ 2037 h 20555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30265" h="2055512">
                        <a:moveTo>
                          <a:pt x="164371" y="2037"/>
                        </a:moveTo>
                        <a:cubicBezTo>
                          <a:pt x="260630" y="-1540"/>
                          <a:pt x="440115" y="2050"/>
                          <a:pt x="517585" y="1"/>
                        </a:cubicBezTo>
                        <a:cubicBezTo>
                          <a:pt x="546807" y="-772"/>
                          <a:pt x="516373" y="883728"/>
                          <a:pt x="516373" y="1058055"/>
                        </a:cubicBezTo>
                        <a:cubicBezTo>
                          <a:pt x="516373" y="1232382"/>
                          <a:pt x="521699" y="1631201"/>
                          <a:pt x="517584" y="1797444"/>
                        </a:cubicBezTo>
                        <a:cubicBezTo>
                          <a:pt x="513336" y="1969058"/>
                          <a:pt x="402043" y="2055512"/>
                          <a:pt x="259516" y="2055512"/>
                        </a:cubicBezTo>
                        <a:lnTo>
                          <a:pt x="259517" y="2055511"/>
                        </a:lnTo>
                        <a:cubicBezTo>
                          <a:pt x="116990" y="2055511"/>
                          <a:pt x="1449" y="1939970"/>
                          <a:pt x="1449" y="1797443"/>
                        </a:cubicBezTo>
                        <a:cubicBezTo>
                          <a:pt x="1343" y="1553696"/>
                          <a:pt x="1238" y="1309948"/>
                          <a:pt x="1132" y="1066201"/>
                        </a:cubicBezTo>
                        <a:cubicBezTo>
                          <a:pt x="-15877" y="963739"/>
                          <a:pt x="164265" y="106944"/>
                          <a:pt x="164371" y="2037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11" name="Freeform: Shape 210">
                  <a:extLst>
                    <a:ext uri="{FF2B5EF4-FFF2-40B4-BE49-F238E27FC236}">
                      <a16:creationId xmlns:a16="http://schemas.microsoft.com/office/drawing/2014/main" id="{AFE39088-72CA-4A0E-8F88-D73AD63AEFF7}"/>
                    </a:ext>
                  </a:extLst>
                </p:cNvPr>
                <p:cNvSpPr/>
                <p:nvPr/>
              </p:nvSpPr>
              <p:spPr>
                <a:xfrm>
                  <a:off x="3279201" y="987704"/>
                  <a:ext cx="516136" cy="2072928"/>
                </a:xfrm>
                <a:custGeom>
                  <a:avLst/>
                  <a:gdLst>
                    <a:gd name="connsiteX0" fmla="*/ 2112 w 516136"/>
                    <a:gd name="connsiteY0" fmla="*/ 0 h 2072928"/>
                    <a:gd name="connsiteX1" fmla="*/ 514024 w 516136"/>
                    <a:gd name="connsiteY1" fmla="*/ 0 h 2072928"/>
                    <a:gd name="connsiteX2" fmla="*/ 516136 w 516136"/>
                    <a:gd name="connsiteY2" fmla="*/ 20953 h 2072928"/>
                    <a:gd name="connsiteX3" fmla="*/ 516135 w 516136"/>
                    <a:gd name="connsiteY3" fmla="*/ 1814860 h 2072928"/>
                    <a:gd name="connsiteX4" fmla="*/ 258067 w 516136"/>
                    <a:gd name="connsiteY4" fmla="*/ 2072928 h 2072928"/>
                    <a:gd name="connsiteX5" fmla="*/ 258068 w 516136"/>
                    <a:gd name="connsiteY5" fmla="*/ 2072927 h 2072928"/>
                    <a:gd name="connsiteX6" fmla="*/ 0 w 516136"/>
                    <a:gd name="connsiteY6" fmla="*/ 1814859 h 2072928"/>
                    <a:gd name="connsiteX7" fmla="*/ 0 w 516136"/>
                    <a:gd name="connsiteY7" fmla="*/ 20953 h 2072928"/>
                    <a:gd name="connsiteX8" fmla="*/ 2112 w 516136"/>
                    <a:gd name="connsiteY8" fmla="*/ 0 h 20729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6136" h="2072928">
                      <a:moveTo>
                        <a:pt x="2112" y="0"/>
                      </a:moveTo>
                      <a:lnTo>
                        <a:pt x="514024" y="0"/>
                      </a:lnTo>
                      <a:lnTo>
                        <a:pt x="516136" y="20953"/>
                      </a:lnTo>
                      <a:cubicBezTo>
                        <a:pt x="516136" y="618922"/>
                        <a:pt x="516135" y="1216891"/>
                        <a:pt x="516135" y="1814860"/>
                      </a:cubicBezTo>
                      <a:cubicBezTo>
                        <a:pt x="516135" y="1957387"/>
                        <a:pt x="400594" y="2072928"/>
                        <a:pt x="258067" y="2072928"/>
                      </a:cubicBezTo>
                      <a:lnTo>
                        <a:pt x="258068" y="2072927"/>
                      </a:lnTo>
                      <a:cubicBezTo>
                        <a:pt x="115541" y="2072927"/>
                        <a:pt x="0" y="1957386"/>
                        <a:pt x="0" y="1814859"/>
                      </a:cubicBezTo>
                      <a:lnTo>
                        <a:pt x="0" y="20953"/>
                      </a:lnTo>
                      <a:lnTo>
                        <a:pt x="2112" y="0"/>
                      </a:lnTo>
                      <a:close/>
                    </a:path>
                  </a:pathLst>
                </a:custGeom>
                <a:solidFill>
                  <a:srgbClr val="F498B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2" name="Rectangle: Rounded Corners 211">
                  <a:extLst>
                    <a:ext uri="{FF2B5EF4-FFF2-40B4-BE49-F238E27FC236}">
                      <a16:creationId xmlns:a16="http://schemas.microsoft.com/office/drawing/2014/main" id="{9B30A7CE-9911-42A4-9B8C-923CEC774A8A}"/>
                    </a:ext>
                  </a:extLst>
                </p:cNvPr>
                <p:cNvSpPr/>
                <p:nvPr/>
              </p:nvSpPr>
              <p:spPr>
                <a:xfrm>
                  <a:off x="1953928" y="769299"/>
                  <a:ext cx="3137835" cy="235819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E563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00" name="Rectangle: Rounded Corners 199">
                <a:extLst>
                  <a:ext uri="{FF2B5EF4-FFF2-40B4-BE49-F238E27FC236}">
                    <a16:creationId xmlns:a16="http://schemas.microsoft.com/office/drawing/2014/main" id="{66AFCFD8-AF90-4F02-B3D0-BF514E4A094E}"/>
                  </a:ext>
                </a:extLst>
              </p:cNvPr>
              <p:cNvSpPr/>
              <p:nvPr/>
            </p:nvSpPr>
            <p:spPr>
              <a:xfrm>
                <a:off x="1226033" y="2509834"/>
                <a:ext cx="289891" cy="550456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1" name="Rectangle: Rounded Corners 200">
                <a:extLst>
                  <a:ext uri="{FF2B5EF4-FFF2-40B4-BE49-F238E27FC236}">
                    <a16:creationId xmlns:a16="http://schemas.microsoft.com/office/drawing/2014/main" id="{BB322CC5-B857-4FEB-8E6A-1307FFE38806}"/>
                  </a:ext>
                </a:extLst>
              </p:cNvPr>
              <p:cNvSpPr/>
              <p:nvPr/>
            </p:nvSpPr>
            <p:spPr>
              <a:xfrm>
                <a:off x="1517750" y="2509834"/>
                <a:ext cx="289891" cy="542767"/>
              </a:xfrm>
              <a:prstGeom prst="roundRect">
                <a:avLst>
                  <a:gd name="adj" fmla="val 41244"/>
                </a:avLst>
              </a:prstGeom>
              <a:solidFill>
                <a:srgbClr val="F17F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2" name="Rectangle: Rounded Corners 201">
                <a:extLst>
                  <a:ext uri="{FF2B5EF4-FFF2-40B4-BE49-F238E27FC236}">
                    <a16:creationId xmlns:a16="http://schemas.microsoft.com/office/drawing/2014/main" id="{DF28CFEF-9788-4274-AB55-08ADED73D264}"/>
                  </a:ext>
                </a:extLst>
              </p:cNvPr>
              <p:cNvSpPr/>
              <p:nvPr/>
            </p:nvSpPr>
            <p:spPr>
              <a:xfrm>
                <a:off x="1807410" y="2509836"/>
                <a:ext cx="289891" cy="542766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Rectangle: Rounded Corners 202">
                <a:extLst>
                  <a:ext uri="{FF2B5EF4-FFF2-40B4-BE49-F238E27FC236}">
                    <a16:creationId xmlns:a16="http://schemas.microsoft.com/office/drawing/2014/main" id="{29192F9A-A9CD-4C82-89D2-5FCF7F3D2A62}"/>
                  </a:ext>
                </a:extLst>
              </p:cNvPr>
              <p:cNvSpPr/>
              <p:nvPr/>
            </p:nvSpPr>
            <p:spPr>
              <a:xfrm>
                <a:off x="2099127" y="2509836"/>
                <a:ext cx="277353" cy="535078"/>
              </a:xfrm>
              <a:prstGeom prst="roundRect">
                <a:avLst>
                  <a:gd name="adj" fmla="val 41244"/>
                </a:avLst>
              </a:prstGeom>
              <a:solidFill>
                <a:srgbClr val="F17F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Rectangle: Rounded Corners 203">
                <a:extLst>
                  <a:ext uri="{FF2B5EF4-FFF2-40B4-BE49-F238E27FC236}">
                    <a16:creationId xmlns:a16="http://schemas.microsoft.com/office/drawing/2014/main" id="{4FDEB6DF-CEB2-4BBC-8F22-90282B8FC4B6}"/>
                  </a:ext>
                </a:extLst>
              </p:cNvPr>
              <p:cNvSpPr/>
              <p:nvPr/>
            </p:nvSpPr>
            <p:spPr>
              <a:xfrm>
                <a:off x="2380724" y="2509836"/>
                <a:ext cx="289891" cy="532521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Rectangle: Rounded Corners 204">
                <a:extLst>
                  <a:ext uri="{FF2B5EF4-FFF2-40B4-BE49-F238E27FC236}">
                    <a16:creationId xmlns:a16="http://schemas.microsoft.com/office/drawing/2014/main" id="{61181AA4-4DFB-4D66-8876-677C40998F0D}"/>
                  </a:ext>
                </a:extLst>
              </p:cNvPr>
              <p:cNvSpPr/>
              <p:nvPr/>
            </p:nvSpPr>
            <p:spPr>
              <a:xfrm>
                <a:off x="2672441" y="2509838"/>
                <a:ext cx="284415" cy="524832"/>
              </a:xfrm>
              <a:prstGeom prst="roundRect">
                <a:avLst>
                  <a:gd name="adj" fmla="val 41244"/>
                </a:avLst>
              </a:prstGeom>
              <a:solidFill>
                <a:srgbClr val="F17F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Rectangle: Rounded Corners 205">
                <a:extLst>
                  <a:ext uri="{FF2B5EF4-FFF2-40B4-BE49-F238E27FC236}">
                    <a16:creationId xmlns:a16="http://schemas.microsoft.com/office/drawing/2014/main" id="{545AEA31-E88E-4675-8186-78B4879E77B6}"/>
                  </a:ext>
                </a:extLst>
              </p:cNvPr>
              <p:cNvSpPr/>
              <p:nvPr/>
            </p:nvSpPr>
            <p:spPr>
              <a:xfrm>
                <a:off x="2957857" y="2509838"/>
                <a:ext cx="287264" cy="532520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DC9D2A8-BCFA-4AFA-8700-9164412B74D2}"/>
              </a:ext>
            </a:extLst>
          </p:cNvPr>
          <p:cNvGrpSpPr/>
          <p:nvPr/>
        </p:nvGrpSpPr>
        <p:grpSpPr>
          <a:xfrm>
            <a:off x="3787530" y="5211934"/>
            <a:ext cx="2103120" cy="822960"/>
            <a:chOff x="3863731" y="5211934"/>
            <a:chExt cx="1831551" cy="532522"/>
          </a:xfrm>
        </p:grpSpPr>
        <p:grpSp>
          <p:nvGrpSpPr>
            <p:cNvPr id="217" name="Group 216">
              <a:extLst>
                <a:ext uri="{FF2B5EF4-FFF2-40B4-BE49-F238E27FC236}">
                  <a16:creationId xmlns:a16="http://schemas.microsoft.com/office/drawing/2014/main" id="{32F7EE77-016D-47BC-B9E9-038E0DAF0095}"/>
                </a:ext>
              </a:extLst>
            </p:cNvPr>
            <p:cNvGrpSpPr/>
            <p:nvPr/>
          </p:nvGrpSpPr>
          <p:grpSpPr>
            <a:xfrm>
              <a:off x="3863731" y="5211934"/>
              <a:ext cx="1831551" cy="532522"/>
              <a:chOff x="1358050" y="5449369"/>
              <a:chExt cx="1831551" cy="532522"/>
            </a:xfrm>
          </p:grpSpPr>
          <p:sp>
            <p:nvSpPr>
              <p:cNvPr id="218" name="Rectangle: Rounded Corners 217">
                <a:extLst>
                  <a:ext uri="{FF2B5EF4-FFF2-40B4-BE49-F238E27FC236}">
                    <a16:creationId xmlns:a16="http://schemas.microsoft.com/office/drawing/2014/main" id="{E540D737-2E34-471E-ADB1-9AE4BBA44EB2}"/>
                  </a:ext>
                </a:extLst>
              </p:cNvPr>
              <p:cNvSpPr/>
              <p:nvPr/>
            </p:nvSpPr>
            <p:spPr>
              <a:xfrm>
                <a:off x="1358050" y="5449369"/>
                <a:ext cx="1831551" cy="532522"/>
              </a:xfrm>
              <a:prstGeom prst="roundRect">
                <a:avLst>
                  <a:gd name="adj" fmla="val 19476"/>
                </a:avLst>
              </a:prstGeom>
              <a:solidFill>
                <a:srgbClr val="876A4F"/>
              </a:solidFill>
              <a:ln w="25400">
                <a:solidFill>
                  <a:srgbClr val="503E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Rectangle: Rounded Corners 218">
                <a:extLst>
                  <a:ext uri="{FF2B5EF4-FFF2-40B4-BE49-F238E27FC236}">
                    <a16:creationId xmlns:a16="http://schemas.microsoft.com/office/drawing/2014/main" id="{4024288B-FACD-4CC6-9B19-DA553563E102}"/>
                  </a:ext>
                </a:extLst>
              </p:cNvPr>
              <p:cNvSpPr/>
              <p:nvPr/>
            </p:nvSpPr>
            <p:spPr>
              <a:xfrm>
                <a:off x="1393903" y="5491974"/>
                <a:ext cx="1747572" cy="452443"/>
              </a:xfrm>
              <a:prstGeom prst="roundRect">
                <a:avLst>
                  <a:gd name="adj" fmla="val 19476"/>
                </a:avLst>
              </a:prstGeom>
              <a:noFill/>
              <a:ln w="12700">
                <a:solidFill>
                  <a:srgbClr val="D2C1B2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0" name="TextBox 219">
              <a:extLst>
                <a:ext uri="{FF2B5EF4-FFF2-40B4-BE49-F238E27FC236}">
                  <a16:creationId xmlns:a16="http://schemas.microsoft.com/office/drawing/2014/main" id="{23D6341C-7A4E-4FD6-A1F5-C5B67055C231}"/>
                </a:ext>
              </a:extLst>
            </p:cNvPr>
            <p:cNvSpPr txBox="1"/>
            <p:nvPr/>
          </p:nvSpPr>
          <p:spPr>
            <a:xfrm>
              <a:off x="4281330" y="5243693"/>
              <a:ext cx="1047289" cy="418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rPr>
                <a:t>5 : 8</a:t>
              </a:r>
              <a:endPara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3E5047EF-9A5A-4CBF-96E0-46F7C90BA582}"/>
              </a:ext>
            </a:extLst>
          </p:cNvPr>
          <p:cNvGrpSpPr/>
          <p:nvPr/>
        </p:nvGrpSpPr>
        <p:grpSpPr>
          <a:xfrm>
            <a:off x="6376286" y="1912056"/>
            <a:ext cx="2354306" cy="3093260"/>
            <a:chOff x="1226033" y="2051823"/>
            <a:chExt cx="2019088" cy="2652826"/>
          </a:xfrm>
        </p:grpSpPr>
        <p:sp>
          <p:nvSpPr>
            <p:cNvPr id="222" name="Rectangle: Rounded Corners 221">
              <a:extLst>
                <a:ext uri="{FF2B5EF4-FFF2-40B4-BE49-F238E27FC236}">
                  <a16:creationId xmlns:a16="http://schemas.microsoft.com/office/drawing/2014/main" id="{A87E0A93-85B5-4406-BC40-018D92CA3402}"/>
                </a:ext>
              </a:extLst>
            </p:cNvPr>
            <p:cNvSpPr/>
            <p:nvPr/>
          </p:nvSpPr>
          <p:spPr>
            <a:xfrm>
              <a:off x="1386217" y="2318637"/>
              <a:ext cx="1684621" cy="2386012"/>
            </a:xfrm>
            <a:prstGeom prst="roundRect">
              <a:avLst>
                <a:gd name="adj" fmla="val 13516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63500">
              <a:solidFill>
                <a:srgbClr val="E56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134BD91A-06EC-4504-A059-B509DAF55220}"/>
                </a:ext>
              </a:extLst>
            </p:cNvPr>
            <p:cNvGrpSpPr/>
            <p:nvPr/>
          </p:nvGrpSpPr>
          <p:grpSpPr>
            <a:xfrm>
              <a:off x="1226033" y="2051823"/>
              <a:ext cx="2019088" cy="1008467"/>
              <a:chOff x="1226033" y="2051823"/>
              <a:chExt cx="2019088" cy="1008467"/>
            </a:xfrm>
          </p:grpSpPr>
          <p:grpSp>
            <p:nvGrpSpPr>
              <p:cNvPr id="224" name="Group 223">
                <a:extLst>
                  <a:ext uri="{FF2B5EF4-FFF2-40B4-BE49-F238E27FC236}">
                    <a16:creationId xmlns:a16="http://schemas.microsoft.com/office/drawing/2014/main" id="{A503DAB7-0096-4805-A27B-EA9B2F286852}"/>
                  </a:ext>
                </a:extLst>
              </p:cNvPr>
              <p:cNvGrpSpPr/>
              <p:nvPr/>
            </p:nvGrpSpPr>
            <p:grpSpPr>
              <a:xfrm>
                <a:off x="1228248" y="2051823"/>
                <a:ext cx="2016757" cy="986505"/>
                <a:chOff x="1741204" y="769299"/>
                <a:chExt cx="3592129" cy="2291333"/>
              </a:xfrm>
            </p:grpSpPr>
            <p:sp>
              <p:nvSpPr>
                <p:cNvPr id="232" name="Rectangle: Rounded Corners 1">
                  <a:extLst>
                    <a:ext uri="{FF2B5EF4-FFF2-40B4-BE49-F238E27FC236}">
                      <a16:creationId xmlns:a16="http://schemas.microsoft.com/office/drawing/2014/main" id="{375939A0-37A3-4A24-B807-BD28E2419EA6}"/>
                    </a:ext>
                  </a:extLst>
                </p:cNvPr>
                <p:cNvSpPr/>
                <p:nvPr/>
              </p:nvSpPr>
              <p:spPr>
                <a:xfrm flipH="1">
                  <a:off x="4536164" y="990691"/>
                  <a:ext cx="797169" cy="2066953"/>
                </a:xfrm>
                <a:custGeom>
                  <a:avLst/>
                  <a:gdLst>
                    <a:gd name="connsiteX0" fmla="*/ 0 w 516135"/>
                    <a:gd name="connsiteY0" fmla="*/ 258068 h 1562100"/>
                    <a:gd name="connsiteX1" fmla="*/ 258068 w 516135"/>
                    <a:gd name="connsiteY1" fmla="*/ 0 h 1562100"/>
                    <a:gd name="connsiteX2" fmla="*/ 258068 w 516135"/>
                    <a:gd name="connsiteY2" fmla="*/ 0 h 1562100"/>
                    <a:gd name="connsiteX3" fmla="*/ 516136 w 516135"/>
                    <a:gd name="connsiteY3" fmla="*/ 258068 h 1562100"/>
                    <a:gd name="connsiteX4" fmla="*/ 516135 w 516135"/>
                    <a:gd name="connsiteY4" fmla="*/ 1304033 h 1562100"/>
                    <a:gd name="connsiteX5" fmla="*/ 258067 w 516135"/>
                    <a:gd name="connsiteY5" fmla="*/ 1562101 h 1562100"/>
                    <a:gd name="connsiteX6" fmla="*/ 258068 w 516135"/>
                    <a:gd name="connsiteY6" fmla="*/ 1562100 h 1562100"/>
                    <a:gd name="connsiteX7" fmla="*/ 0 w 516135"/>
                    <a:gd name="connsiteY7" fmla="*/ 1304032 h 1562100"/>
                    <a:gd name="connsiteX8" fmla="*/ 0 w 516135"/>
                    <a:gd name="connsiteY8" fmla="*/ 258068 h 1562100"/>
                    <a:gd name="connsiteX0" fmla="*/ 0 w 535099"/>
                    <a:gd name="connsiteY0" fmla="*/ 258068 h 1562101"/>
                    <a:gd name="connsiteX1" fmla="*/ 258068 w 535099"/>
                    <a:gd name="connsiteY1" fmla="*/ 0 h 1562101"/>
                    <a:gd name="connsiteX2" fmla="*/ 258068 w 535099"/>
                    <a:gd name="connsiteY2" fmla="*/ 0 h 1562101"/>
                    <a:gd name="connsiteX3" fmla="*/ 516136 w 535099"/>
                    <a:gd name="connsiteY3" fmla="*/ 258068 h 1562101"/>
                    <a:gd name="connsiteX4" fmla="*/ 515676 w 535099"/>
                    <a:gd name="connsiteY4" fmla="*/ 565569 h 1562101"/>
                    <a:gd name="connsiteX5" fmla="*/ 516135 w 535099"/>
                    <a:gd name="connsiteY5" fmla="*/ 1304033 h 1562101"/>
                    <a:gd name="connsiteX6" fmla="*/ 258067 w 535099"/>
                    <a:gd name="connsiteY6" fmla="*/ 1562101 h 1562101"/>
                    <a:gd name="connsiteX7" fmla="*/ 258068 w 535099"/>
                    <a:gd name="connsiteY7" fmla="*/ 1562100 h 1562101"/>
                    <a:gd name="connsiteX8" fmla="*/ 0 w 535099"/>
                    <a:gd name="connsiteY8" fmla="*/ 1304032 h 1562101"/>
                    <a:gd name="connsiteX9" fmla="*/ 0 w 535099"/>
                    <a:gd name="connsiteY9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517295 w 536258"/>
                    <a:gd name="connsiteY2" fmla="*/ 258068 h 1562101"/>
                    <a:gd name="connsiteX3" fmla="*/ 516835 w 536258"/>
                    <a:gd name="connsiteY3" fmla="*/ 565569 h 1562101"/>
                    <a:gd name="connsiteX4" fmla="*/ 517294 w 536258"/>
                    <a:gd name="connsiteY4" fmla="*/ 1304033 h 1562101"/>
                    <a:gd name="connsiteX5" fmla="*/ 259226 w 536258"/>
                    <a:gd name="connsiteY5" fmla="*/ 1562101 h 1562101"/>
                    <a:gd name="connsiteX6" fmla="*/ 259227 w 536258"/>
                    <a:gd name="connsiteY6" fmla="*/ 1562100 h 1562101"/>
                    <a:gd name="connsiteX7" fmla="*/ 1159 w 536258"/>
                    <a:gd name="connsiteY7" fmla="*/ 1304032 h 1562101"/>
                    <a:gd name="connsiteX8" fmla="*/ 0 w 536258"/>
                    <a:gd name="connsiteY8" fmla="*/ 569986 h 1562101"/>
                    <a:gd name="connsiteX9" fmla="*/ 1159 w 536258"/>
                    <a:gd name="connsiteY9" fmla="*/ 258068 h 1562101"/>
                    <a:gd name="connsiteX0" fmla="*/ 1159 w 555374"/>
                    <a:gd name="connsiteY0" fmla="*/ 38714 h 1342747"/>
                    <a:gd name="connsiteX1" fmla="*/ 517295 w 555374"/>
                    <a:gd name="connsiteY1" fmla="*/ 38714 h 1342747"/>
                    <a:gd name="connsiteX2" fmla="*/ 516835 w 555374"/>
                    <a:gd name="connsiteY2" fmla="*/ 346215 h 1342747"/>
                    <a:gd name="connsiteX3" fmla="*/ 517294 w 555374"/>
                    <a:gd name="connsiteY3" fmla="*/ 1084679 h 1342747"/>
                    <a:gd name="connsiteX4" fmla="*/ 259226 w 555374"/>
                    <a:gd name="connsiteY4" fmla="*/ 1342747 h 1342747"/>
                    <a:gd name="connsiteX5" fmla="*/ 259227 w 555374"/>
                    <a:gd name="connsiteY5" fmla="*/ 1342746 h 1342747"/>
                    <a:gd name="connsiteX6" fmla="*/ 1159 w 555374"/>
                    <a:gd name="connsiteY6" fmla="*/ 1084678 h 1342747"/>
                    <a:gd name="connsiteX7" fmla="*/ 0 w 555374"/>
                    <a:gd name="connsiteY7" fmla="*/ 350632 h 1342747"/>
                    <a:gd name="connsiteX8" fmla="*/ 1159 w 555374"/>
                    <a:gd name="connsiteY8" fmla="*/ 38714 h 1342747"/>
                    <a:gd name="connsiteX0" fmla="*/ 263994 w 535905"/>
                    <a:gd name="connsiteY0" fmla="*/ 3045 h 2060243"/>
                    <a:gd name="connsiteX1" fmla="*/ 517295 w 535905"/>
                    <a:gd name="connsiteY1" fmla="*/ 756210 h 2060243"/>
                    <a:gd name="connsiteX2" fmla="*/ 516835 w 535905"/>
                    <a:gd name="connsiteY2" fmla="*/ 1063711 h 2060243"/>
                    <a:gd name="connsiteX3" fmla="*/ 517294 w 535905"/>
                    <a:gd name="connsiteY3" fmla="*/ 1802175 h 2060243"/>
                    <a:gd name="connsiteX4" fmla="*/ 259226 w 535905"/>
                    <a:gd name="connsiteY4" fmla="*/ 2060243 h 2060243"/>
                    <a:gd name="connsiteX5" fmla="*/ 259227 w 535905"/>
                    <a:gd name="connsiteY5" fmla="*/ 2060242 h 2060243"/>
                    <a:gd name="connsiteX6" fmla="*/ 1159 w 535905"/>
                    <a:gd name="connsiteY6" fmla="*/ 1802174 h 2060243"/>
                    <a:gd name="connsiteX7" fmla="*/ 0 w 535905"/>
                    <a:gd name="connsiteY7" fmla="*/ 1068128 h 2060243"/>
                    <a:gd name="connsiteX8" fmla="*/ 263994 w 535905"/>
                    <a:gd name="connsiteY8" fmla="*/ 3045 h 2060243"/>
                    <a:gd name="connsiteX0" fmla="*/ 263994 w 664925"/>
                    <a:gd name="connsiteY0" fmla="*/ 87056 h 2144254"/>
                    <a:gd name="connsiteX1" fmla="*/ 658652 w 664925"/>
                    <a:gd name="connsiteY1" fmla="*/ 93682 h 2144254"/>
                    <a:gd name="connsiteX2" fmla="*/ 516835 w 664925"/>
                    <a:gd name="connsiteY2" fmla="*/ 1147722 h 2144254"/>
                    <a:gd name="connsiteX3" fmla="*/ 517294 w 664925"/>
                    <a:gd name="connsiteY3" fmla="*/ 1886186 h 2144254"/>
                    <a:gd name="connsiteX4" fmla="*/ 259226 w 664925"/>
                    <a:gd name="connsiteY4" fmla="*/ 2144254 h 2144254"/>
                    <a:gd name="connsiteX5" fmla="*/ 259227 w 664925"/>
                    <a:gd name="connsiteY5" fmla="*/ 2144253 h 2144254"/>
                    <a:gd name="connsiteX6" fmla="*/ 1159 w 664925"/>
                    <a:gd name="connsiteY6" fmla="*/ 1886185 h 2144254"/>
                    <a:gd name="connsiteX7" fmla="*/ 0 w 664925"/>
                    <a:gd name="connsiteY7" fmla="*/ 1152139 h 2144254"/>
                    <a:gd name="connsiteX8" fmla="*/ 263994 w 664925"/>
                    <a:gd name="connsiteY8" fmla="*/ 87056 h 2144254"/>
                    <a:gd name="connsiteX0" fmla="*/ 263994 w 710801"/>
                    <a:gd name="connsiteY0" fmla="*/ 28420 h 2085618"/>
                    <a:gd name="connsiteX1" fmla="*/ 658652 w 710801"/>
                    <a:gd name="connsiteY1" fmla="*/ 35046 h 2085618"/>
                    <a:gd name="connsiteX2" fmla="*/ 516835 w 710801"/>
                    <a:gd name="connsiteY2" fmla="*/ 1089086 h 2085618"/>
                    <a:gd name="connsiteX3" fmla="*/ 517294 w 710801"/>
                    <a:gd name="connsiteY3" fmla="*/ 1827550 h 2085618"/>
                    <a:gd name="connsiteX4" fmla="*/ 259226 w 710801"/>
                    <a:gd name="connsiteY4" fmla="*/ 2085618 h 2085618"/>
                    <a:gd name="connsiteX5" fmla="*/ 259227 w 710801"/>
                    <a:gd name="connsiteY5" fmla="*/ 2085617 h 2085618"/>
                    <a:gd name="connsiteX6" fmla="*/ 1159 w 710801"/>
                    <a:gd name="connsiteY6" fmla="*/ 1827549 h 2085618"/>
                    <a:gd name="connsiteX7" fmla="*/ 0 w 710801"/>
                    <a:gd name="connsiteY7" fmla="*/ 1093503 h 2085618"/>
                    <a:gd name="connsiteX8" fmla="*/ 263994 w 710801"/>
                    <a:gd name="connsiteY8" fmla="*/ 28420 h 2085618"/>
                    <a:gd name="connsiteX0" fmla="*/ 263994 w 710801"/>
                    <a:gd name="connsiteY0" fmla="*/ 7864 h 2065062"/>
                    <a:gd name="connsiteX1" fmla="*/ 658652 w 710801"/>
                    <a:gd name="connsiteY1" fmla="*/ 14490 h 2065062"/>
                    <a:gd name="connsiteX2" fmla="*/ 516835 w 710801"/>
                    <a:gd name="connsiteY2" fmla="*/ 1068530 h 2065062"/>
                    <a:gd name="connsiteX3" fmla="*/ 517294 w 710801"/>
                    <a:gd name="connsiteY3" fmla="*/ 1806994 h 2065062"/>
                    <a:gd name="connsiteX4" fmla="*/ 259226 w 710801"/>
                    <a:gd name="connsiteY4" fmla="*/ 2065062 h 2065062"/>
                    <a:gd name="connsiteX5" fmla="*/ 259227 w 710801"/>
                    <a:gd name="connsiteY5" fmla="*/ 2065061 h 2065062"/>
                    <a:gd name="connsiteX6" fmla="*/ 1159 w 710801"/>
                    <a:gd name="connsiteY6" fmla="*/ 1806993 h 2065062"/>
                    <a:gd name="connsiteX7" fmla="*/ 0 w 710801"/>
                    <a:gd name="connsiteY7" fmla="*/ 1072947 h 2065062"/>
                    <a:gd name="connsiteX8" fmla="*/ 263994 w 710801"/>
                    <a:gd name="connsiteY8" fmla="*/ 7864 h 2065062"/>
                    <a:gd name="connsiteX0" fmla="*/ 263994 w 713316"/>
                    <a:gd name="connsiteY0" fmla="*/ 0 h 2057198"/>
                    <a:gd name="connsiteX1" fmla="*/ 658652 w 713316"/>
                    <a:gd name="connsiteY1" fmla="*/ 6626 h 2057198"/>
                    <a:gd name="connsiteX2" fmla="*/ 516835 w 713316"/>
                    <a:gd name="connsiteY2" fmla="*/ 1060666 h 2057198"/>
                    <a:gd name="connsiteX3" fmla="*/ 517294 w 713316"/>
                    <a:gd name="connsiteY3" fmla="*/ 1799130 h 2057198"/>
                    <a:gd name="connsiteX4" fmla="*/ 259226 w 713316"/>
                    <a:gd name="connsiteY4" fmla="*/ 2057198 h 2057198"/>
                    <a:gd name="connsiteX5" fmla="*/ 259227 w 713316"/>
                    <a:gd name="connsiteY5" fmla="*/ 2057197 h 2057198"/>
                    <a:gd name="connsiteX6" fmla="*/ 1159 w 713316"/>
                    <a:gd name="connsiteY6" fmla="*/ 1799129 h 2057198"/>
                    <a:gd name="connsiteX7" fmla="*/ 0 w 713316"/>
                    <a:gd name="connsiteY7" fmla="*/ 1065083 h 2057198"/>
                    <a:gd name="connsiteX8" fmla="*/ 263994 w 713316"/>
                    <a:gd name="connsiteY8" fmla="*/ 0 h 2057198"/>
                    <a:gd name="connsiteX0" fmla="*/ 263994 w 663537"/>
                    <a:gd name="connsiteY0" fmla="*/ 33591 h 2090789"/>
                    <a:gd name="connsiteX1" fmla="*/ 658652 w 663537"/>
                    <a:gd name="connsiteY1" fmla="*/ 40217 h 2090789"/>
                    <a:gd name="connsiteX2" fmla="*/ 516835 w 663537"/>
                    <a:gd name="connsiteY2" fmla="*/ 1094257 h 2090789"/>
                    <a:gd name="connsiteX3" fmla="*/ 517294 w 663537"/>
                    <a:gd name="connsiteY3" fmla="*/ 1832721 h 2090789"/>
                    <a:gd name="connsiteX4" fmla="*/ 259226 w 663537"/>
                    <a:gd name="connsiteY4" fmla="*/ 2090789 h 2090789"/>
                    <a:gd name="connsiteX5" fmla="*/ 259227 w 663537"/>
                    <a:gd name="connsiteY5" fmla="*/ 2090788 h 2090789"/>
                    <a:gd name="connsiteX6" fmla="*/ 1159 w 663537"/>
                    <a:gd name="connsiteY6" fmla="*/ 1832720 h 2090789"/>
                    <a:gd name="connsiteX7" fmla="*/ 0 w 663537"/>
                    <a:gd name="connsiteY7" fmla="*/ 1098674 h 2090789"/>
                    <a:gd name="connsiteX8" fmla="*/ 263994 w 663537"/>
                    <a:gd name="connsiteY8" fmla="*/ 33591 h 2090789"/>
                    <a:gd name="connsiteX0" fmla="*/ 263994 w 666512"/>
                    <a:gd name="connsiteY0" fmla="*/ 0 h 2057198"/>
                    <a:gd name="connsiteX1" fmla="*/ 658652 w 666512"/>
                    <a:gd name="connsiteY1" fmla="*/ 6626 h 2057198"/>
                    <a:gd name="connsiteX2" fmla="*/ 516835 w 666512"/>
                    <a:gd name="connsiteY2" fmla="*/ 1060666 h 2057198"/>
                    <a:gd name="connsiteX3" fmla="*/ 517294 w 666512"/>
                    <a:gd name="connsiteY3" fmla="*/ 1799130 h 2057198"/>
                    <a:gd name="connsiteX4" fmla="*/ 259226 w 666512"/>
                    <a:gd name="connsiteY4" fmla="*/ 2057198 h 2057198"/>
                    <a:gd name="connsiteX5" fmla="*/ 259227 w 666512"/>
                    <a:gd name="connsiteY5" fmla="*/ 2057197 h 2057198"/>
                    <a:gd name="connsiteX6" fmla="*/ 1159 w 666512"/>
                    <a:gd name="connsiteY6" fmla="*/ 1799129 h 2057198"/>
                    <a:gd name="connsiteX7" fmla="*/ 0 w 666512"/>
                    <a:gd name="connsiteY7" fmla="*/ 1065083 h 2057198"/>
                    <a:gd name="connsiteX8" fmla="*/ 263994 w 666512"/>
                    <a:gd name="connsiteY8" fmla="*/ 0 h 2057198"/>
                    <a:gd name="connsiteX0" fmla="*/ 263994 w 661028"/>
                    <a:gd name="connsiteY0" fmla="*/ 9281 h 2066479"/>
                    <a:gd name="connsiteX1" fmla="*/ 658652 w 661028"/>
                    <a:gd name="connsiteY1" fmla="*/ 15907 h 2066479"/>
                    <a:gd name="connsiteX2" fmla="*/ 516835 w 661028"/>
                    <a:gd name="connsiteY2" fmla="*/ 1069947 h 2066479"/>
                    <a:gd name="connsiteX3" fmla="*/ 517294 w 661028"/>
                    <a:gd name="connsiteY3" fmla="*/ 1808411 h 2066479"/>
                    <a:gd name="connsiteX4" fmla="*/ 259226 w 661028"/>
                    <a:gd name="connsiteY4" fmla="*/ 2066479 h 2066479"/>
                    <a:gd name="connsiteX5" fmla="*/ 259227 w 661028"/>
                    <a:gd name="connsiteY5" fmla="*/ 2066478 h 2066479"/>
                    <a:gd name="connsiteX6" fmla="*/ 1159 w 661028"/>
                    <a:gd name="connsiteY6" fmla="*/ 1808410 h 2066479"/>
                    <a:gd name="connsiteX7" fmla="*/ 0 w 661028"/>
                    <a:gd name="connsiteY7" fmla="*/ 1074364 h 2066479"/>
                    <a:gd name="connsiteX8" fmla="*/ 263994 w 661028"/>
                    <a:gd name="connsiteY8" fmla="*/ 9281 h 2066479"/>
                    <a:gd name="connsiteX0" fmla="*/ 263994 w 661136"/>
                    <a:gd name="connsiteY0" fmla="*/ 1620 h 2058818"/>
                    <a:gd name="connsiteX1" fmla="*/ 658652 w 661136"/>
                    <a:gd name="connsiteY1" fmla="*/ 8246 h 2058818"/>
                    <a:gd name="connsiteX2" fmla="*/ 516835 w 661136"/>
                    <a:gd name="connsiteY2" fmla="*/ 1062286 h 2058818"/>
                    <a:gd name="connsiteX3" fmla="*/ 517294 w 661136"/>
                    <a:gd name="connsiteY3" fmla="*/ 1800750 h 2058818"/>
                    <a:gd name="connsiteX4" fmla="*/ 259226 w 661136"/>
                    <a:gd name="connsiteY4" fmla="*/ 2058818 h 2058818"/>
                    <a:gd name="connsiteX5" fmla="*/ 259227 w 661136"/>
                    <a:gd name="connsiteY5" fmla="*/ 2058817 h 2058818"/>
                    <a:gd name="connsiteX6" fmla="*/ 1159 w 661136"/>
                    <a:gd name="connsiteY6" fmla="*/ 1800749 h 2058818"/>
                    <a:gd name="connsiteX7" fmla="*/ 0 w 661136"/>
                    <a:gd name="connsiteY7" fmla="*/ 1066703 h 2058818"/>
                    <a:gd name="connsiteX8" fmla="*/ 263994 w 661136"/>
                    <a:gd name="connsiteY8" fmla="*/ 1620 h 2058818"/>
                    <a:gd name="connsiteX0" fmla="*/ 263994 w 658957"/>
                    <a:gd name="connsiteY0" fmla="*/ 9787 h 2066985"/>
                    <a:gd name="connsiteX1" fmla="*/ 656443 w 658957"/>
                    <a:gd name="connsiteY1" fmla="*/ 5370 h 2066985"/>
                    <a:gd name="connsiteX2" fmla="*/ 516835 w 658957"/>
                    <a:gd name="connsiteY2" fmla="*/ 1070453 h 2066985"/>
                    <a:gd name="connsiteX3" fmla="*/ 517294 w 658957"/>
                    <a:gd name="connsiteY3" fmla="*/ 1808917 h 2066985"/>
                    <a:gd name="connsiteX4" fmla="*/ 259226 w 658957"/>
                    <a:gd name="connsiteY4" fmla="*/ 2066985 h 2066985"/>
                    <a:gd name="connsiteX5" fmla="*/ 259227 w 658957"/>
                    <a:gd name="connsiteY5" fmla="*/ 2066984 h 2066985"/>
                    <a:gd name="connsiteX6" fmla="*/ 1159 w 658957"/>
                    <a:gd name="connsiteY6" fmla="*/ 1808916 h 2066985"/>
                    <a:gd name="connsiteX7" fmla="*/ 0 w 658957"/>
                    <a:gd name="connsiteY7" fmla="*/ 1074870 h 2066985"/>
                    <a:gd name="connsiteX8" fmla="*/ 263994 w 658957"/>
                    <a:gd name="connsiteY8" fmla="*/ 9787 h 2066985"/>
                    <a:gd name="connsiteX0" fmla="*/ 263994 w 658983"/>
                    <a:gd name="connsiteY0" fmla="*/ 6145 h 2063343"/>
                    <a:gd name="connsiteX1" fmla="*/ 656443 w 658983"/>
                    <a:gd name="connsiteY1" fmla="*/ 1728 h 2063343"/>
                    <a:gd name="connsiteX2" fmla="*/ 516835 w 658983"/>
                    <a:gd name="connsiteY2" fmla="*/ 1066811 h 2063343"/>
                    <a:gd name="connsiteX3" fmla="*/ 517294 w 658983"/>
                    <a:gd name="connsiteY3" fmla="*/ 1805275 h 2063343"/>
                    <a:gd name="connsiteX4" fmla="*/ 259226 w 658983"/>
                    <a:gd name="connsiteY4" fmla="*/ 2063343 h 2063343"/>
                    <a:gd name="connsiteX5" fmla="*/ 259227 w 658983"/>
                    <a:gd name="connsiteY5" fmla="*/ 2063342 h 2063343"/>
                    <a:gd name="connsiteX6" fmla="*/ 1159 w 658983"/>
                    <a:gd name="connsiteY6" fmla="*/ 1805274 h 2063343"/>
                    <a:gd name="connsiteX7" fmla="*/ 0 w 658983"/>
                    <a:gd name="connsiteY7" fmla="*/ 1071228 h 2063343"/>
                    <a:gd name="connsiteX8" fmla="*/ 263994 w 658983"/>
                    <a:gd name="connsiteY8" fmla="*/ 6145 h 2063343"/>
                    <a:gd name="connsiteX0" fmla="*/ 263994 w 678609"/>
                    <a:gd name="connsiteY0" fmla="*/ 7785 h 2064983"/>
                    <a:gd name="connsiteX1" fmla="*/ 676321 w 678609"/>
                    <a:gd name="connsiteY1" fmla="*/ 1560 h 2064983"/>
                    <a:gd name="connsiteX2" fmla="*/ 516835 w 678609"/>
                    <a:gd name="connsiteY2" fmla="*/ 1068451 h 2064983"/>
                    <a:gd name="connsiteX3" fmla="*/ 517294 w 678609"/>
                    <a:gd name="connsiteY3" fmla="*/ 1806915 h 2064983"/>
                    <a:gd name="connsiteX4" fmla="*/ 259226 w 678609"/>
                    <a:gd name="connsiteY4" fmla="*/ 2064983 h 2064983"/>
                    <a:gd name="connsiteX5" fmla="*/ 259227 w 678609"/>
                    <a:gd name="connsiteY5" fmla="*/ 2064982 h 2064983"/>
                    <a:gd name="connsiteX6" fmla="*/ 1159 w 678609"/>
                    <a:gd name="connsiteY6" fmla="*/ 1806914 h 2064983"/>
                    <a:gd name="connsiteX7" fmla="*/ 0 w 678609"/>
                    <a:gd name="connsiteY7" fmla="*/ 1072868 h 2064983"/>
                    <a:gd name="connsiteX8" fmla="*/ 263994 w 678609"/>
                    <a:gd name="connsiteY8" fmla="*/ 7785 h 2064983"/>
                    <a:gd name="connsiteX0" fmla="*/ 263994 w 676632"/>
                    <a:gd name="connsiteY0" fmla="*/ 31105 h 2088303"/>
                    <a:gd name="connsiteX1" fmla="*/ 676321 w 676632"/>
                    <a:gd name="connsiteY1" fmla="*/ 24880 h 2088303"/>
                    <a:gd name="connsiteX2" fmla="*/ 516835 w 676632"/>
                    <a:gd name="connsiteY2" fmla="*/ 1091771 h 2088303"/>
                    <a:gd name="connsiteX3" fmla="*/ 517294 w 676632"/>
                    <a:gd name="connsiteY3" fmla="*/ 1830235 h 2088303"/>
                    <a:gd name="connsiteX4" fmla="*/ 259226 w 676632"/>
                    <a:gd name="connsiteY4" fmla="*/ 2088303 h 2088303"/>
                    <a:gd name="connsiteX5" fmla="*/ 259227 w 676632"/>
                    <a:gd name="connsiteY5" fmla="*/ 2088302 h 2088303"/>
                    <a:gd name="connsiteX6" fmla="*/ 1159 w 676632"/>
                    <a:gd name="connsiteY6" fmla="*/ 1830234 h 2088303"/>
                    <a:gd name="connsiteX7" fmla="*/ 0 w 676632"/>
                    <a:gd name="connsiteY7" fmla="*/ 1096188 h 2088303"/>
                    <a:gd name="connsiteX8" fmla="*/ 263994 w 676632"/>
                    <a:gd name="connsiteY8" fmla="*/ 31105 h 2088303"/>
                    <a:gd name="connsiteX0" fmla="*/ 263994 w 676730"/>
                    <a:gd name="connsiteY0" fmla="*/ 6225 h 2063423"/>
                    <a:gd name="connsiteX1" fmla="*/ 676321 w 676730"/>
                    <a:gd name="connsiteY1" fmla="*/ 0 h 2063423"/>
                    <a:gd name="connsiteX2" fmla="*/ 516835 w 676730"/>
                    <a:gd name="connsiteY2" fmla="*/ 1066891 h 2063423"/>
                    <a:gd name="connsiteX3" fmla="*/ 517294 w 676730"/>
                    <a:gd name="connsiteY3" fmla="*/ 1805355 h 2063423"/>
                    <a:gd name="connsiteX4" fmla="*/ 259226 w 676730"/>
                    <a:gd name="connsiteY4" fmla="*/ 2063423 h 2063423"/>
                    <a:gd name="connsiteX5" fmla="*/ 259227 w 676730"/>
                    <a:gd name="connsiteY5" fmla="*/ 2063422 h 2063423"/>
                    <a:gd name="connsiteX6" fmla="*/ 1159 w 676730"/>
                    <a:gd name="connsiteY6" fmla="*/ 1805354 h 2063423"/>
                    <a:gd name="connsiteX7" fmla="*/ 0 w 676730"/>
                    <a:gd name="connsiteY7" fmla="*/ 1071308 h 2063423"/>
                    <a:gd name="connsiteX8" fmla="*/ 263994 w 676730"/>
                    <a:gd name="connsiteY8" fmla="*/ 6225 h 2063423"/>
                    <a:gd name="connsiteX0" fmla="*/ 267608 w 681973"/>
                    <a:gd name="connsiteY0" fmla="*/ 78285 h 2142712"/>
                    <a:gd name="connsiteX1" fmla="*/ 676321 w 681973"/>
                    <a:gd name="connsiteY1" fmla="*/ 79289 h 2142712"/>
                    <a:gd name="connsiteX2" fmla="*/ 516835 w 681973"/>
                    <a:gd name="connsiteY2" fmla="*/ 1146180 h 2142712"/>
                    <a:gd name="connsiteX3" fmla="*/ 517294 w 681973"/>
                    <a:gd name="connsiteY3" fmla="*/ 1884644 h 2142712"/>
                    <a:gd name="connsiteX4" fmla="*/ 259226 w 681973"/>
                    <a:gd name="connsiteY4" fmla="*/ 2142712 h 2142712"/>
                    <a:gd name="connsiteX5" fmla="*/ 259227 w 681973"/>
                    <a:gd name="connsiteY5" fmla="*/ 2142711 h 2142712"/>
                    <a:gd name="connsiteX6" fmla="*/ 1159 w 681973"/>
                    <a:gd name="connsiteY6" fmla="*/ 1884643 h 2142712"/>
                    <a:gd name="connsiteX7" fmla="*/ 0 w 681973"/>
                    <a:gd name="connsiteY7" fmla="*/ 1150597 h 2142712"/>
                    <a:gd name="connsiteX8" fmla="*/ 267608 w 681973"/>
                    <a:gd name="connsiteY8" fmla="*/ 78285 h 2142712"/>
                    <a:gd name="connsiteX0" fmla="*/ 267608 w 730032"/>
                    <a:gd name="connsiteY0" fmla="*/ 0 h 2064427"/>
                    <a:gd name="connsiteX1" fmla="*/ 676321 w 730032"/>
                    <a:gd name="connsiteY1" fmla="*/ 1004 h 2064427"/>
                    <a:gd name="connsiteX2" fmla="*/ 516835 w 730032"/>
                    <a:gd name="connsiteY2" fmla="*/ 1067895 h 2064427"/>
                    <a:gd name="connsiteX3" fmla="*/ 517294 w 730032"/>
                    <a:gd name="connsiteY3" fmla="*/ 1806359 h 2064427"/>
                    <a:gd name="connsiteX4" fmla="*/ 259226 w 730032"/>
                    <a:gd name="connsiteY4" fmla="*/ 2064427 h 2064427"/>
                    <a:gd name="connsiteX5" fmla="*/ 259227 w 730032"/>
                    <a:gd name="connsiteY5" fmla="*/ 2064426 h 2064427"/>
                    <a:gd name="connsiteX6" fmla="*/ 1159 w 730032"/>
                    <a:gd name="connsiteY6" fmla="*/ 1806358 h 2064427"/>
                    <a:gd name="connsiteX7" fmla="*/ 0 w 730032"/>
                    <a:gd name="connsiteY7" fmla="*/ 1072312 h 2064427"/>
                    <a:gd name="connsiteX8" fmla="*/ 267608 w 730032"/>
                    <a:gd name="connsiteY8" fmla="*/ 0 h 2064427"/>
                    <a:gd name="connsiteX0" fmla="*/ 267608 w 681218"/>
                    <a:gd name="connsiteY0" fmla="*/ 0 h 2064427"/>
                    <a:gd name="connsiteX1" fmla="*/ 676321 w 681218"/>
                    <a:gd name="connsiteY1" fmla="*/ 1004 h 2064427"/>
                    <a:gd name="connsiteX2" fmla="*/ 516835 w 681218"/>
                    <a:gd name="connsiteY2" fmla="*/ 1067895 h 2064427"/>
                    <a:gd name="connsiteX3" fmla="*/ 517294 w 681218"/>
                    <a:gd name="connsiteY3" fmla="*/ 1806359 h 2064427"/>
                    <a:gd name="connsiteX4" fmla="*/ 259226 w 681218"/>
                    <a:gd name="connsiteY4" fmla="*/ 2064427 h 2064427"/>
                    <a:gd name="connsiteX5" fmla="*/ 259227 w 681218"/>
                    <a:gd name="connsiteY5" fmla="*/ 2064426 h 2064427"/>
                    <a:gd name="connsiteX6" fmla="*/ 1159 w 681218"/>
                    <a:gd name="connsiteY6" fmla="*/ 1806358 h 2064427"/>
                    <a:gd name="connsiteX7" fmla="*/ 0 w 681218"/>
                    <a:gd name="connsiteY7" fmla="*/ 1072312 h 2064427"/>
                    <a:gd name="connsiteX8" fmla="*/ 267608 w 681218"/>
                    <a:gd name="connsiteY8" fmla="*/ 0 h 2064427"/>
                    <a:gd name="connsiteX0" fmla="*/ 267608 w 788233"/>
                    <a:gd name="connsiteY0" fmla="*/ 0 h 2064427"/>
                    <a:gd name="connsiteX1" fmla="*/ 784938 w 788233"/>
                    <a:gd name="connsiteY1" fmla="*/ 6056 h 2064427"/>
                    <a:gd name="connsiteX2" fmla="*/ 516835 w 788233"/>
                    <a:gd name="connsiteY2" fmla="*/ 1067895 h 2064427"/>
                    <a:gd name="connsiteX3" fmla="*/ 517294 w 788233"/>
                    <a:gd name="connsiteY3" fmla="*/ 1806359 h 2064427"/>
                    <a:gd name="connsiteX4" fmla="*/ 259226 w 788233"/>
                    <a:gd name="connsiteY4" fmla="*/ 2064427 h 2064427"/>
                    <a:gd name="connsiteX5" fmla="*/ 259227 w 788233"/>
                    <a:gd name="connsiteY5" fmla="*/ 2064426 h 2064427"/>
                    <a:gd name="connsiteX6" fmla="*/ 1159 w 788233"/>
                    <a:gd name="connsiteY6" fmla="*/ 1806358 h 2064427"/>
                    <a:gd name="connsiteX7" fmla="*/ 0 w 788233"/>
                    <a:gd name="connsiteY7" fmla="*/ 1072312 h 2064427"/>
                    <a:gd name="connsiteX8" fmla="*/ 267608 w 788233"/>
                    <a:gd name="connsiteY8" fmla="*/ 0 h 2064427"/>
                    <a:gd name="connsiteX0" fmla="*/ 267608 w 788334"/>
                    <a:gd name="connsiteY0" fmla="*/ 0 h 2064427"/>
                    <a:gd name="connsiteX1" fmla="*/ 784938 w 788334"/>
                    <a:gd name="connsiteY1" fmla="*/ 6056 h 2064427"/>
                    <a:gd name="connsiteX2" fmla="*/ 516835 w 788334"/>
                    <a:gd name="connsiteY2" fmla="*/ 1067895 h 2064427"/>
                    <a:gd name="connsiteX3" fmla="*/ 517294 w 788334"/>
                    <a:gd name="connsiteY3" fmla="*/ 1806359 h 2064427"/>
                    <a:gd name="connsiteX4" fmla="*/ 259226 w 788334"/>
                    <a:gd name="connsiteY4" fmla="*/ 2064427 h 2064427"/>
                    <a:gd name="connsiteX5" fmla="*/ 259227 w 788334"/>
                    <a:gd name="connsiteY5" fmla="*/ 2064426 h 2064427"/>
                    <a:gd name="connsiteX6" fmla="*/ 1159 w 788334"/>
                    <a:gd name="connsiteY6" fmla="*/ 1806358 h 2064427"/>
                    <a:gd name="connsiteX7" fmla="*/ 0 w 788334"/>
                    <a:gd name="connsiteY7" fmla="*/ 1072312 h 2064427"/>
                    <a:gd name="connsiteX8" fmla="*/ 267608 w 788334"/>
                    <a:gd name="connsiteY8" fmla="*/ 0 h 2064427"/>
                    <a:gd name="connsiteX0" fmla="*/ 267608 w 788308"/>
                    <a:gd name="connsiteY0" fmla="*/ 0 h 2064427"/>
                    <a:gd name="connsiteX1" fmla="*/ 784938 w 788308"/>
                    <a:gd name="connsiteY1" fmla="*/ 6056 h 2064427"/>
                    <a:gd name="connsiteX2" fmla="*/ 516835 w 788308"/>
                    <a:gd name="connsiteY2" fmla="*/ 1067895 h 2064427"/>
                    <a:gd name="connsiteX3" fmla="*/ 517294 w 788308"/>
                    <a:gd name="connsiteY3" fmla="*/ 1806359 h 2064427"/>
                    <a:gd name="connsiteX4" fmla="*/ 259226 w 788308"/>
                    <a:gd name="connsiteY4" fmla="*/ 2064427 h 2064427"/>
                    <a:gd name="connsiteX5" fmla="*/ 259227 w 788308"/>
                    <a:gd name="connsiteY5" fmla="*/ 2064426 h 2064427"/>
                    <a:gd name="connsiteX6" fmla="*/ 1159 w 788308"/>
                    <a:gd name="connsiteY6" fmla="*/ 1806358 h 2064427"/>
                    <a:gd name="connsiteX7" fmla="*/ 0 w 788308"/>
                    <a:gd name="connsiteY7" fmla="*/ 1072312 h 2064427"/>
                    <a:gd name="connsiteX8" fmla="*/ 267608 w 788308"/>
                    <a:gd name="connsiteY8" fmla="*/ 0 h 2064427"/>
                    <a:gd name="connsiteX0" fmla="*/ 323179 w 787421"/>
                    <a:gd name="connsiteY0" fmla="*/ 72332 h 2139285"/>
                    <a:gd name="connsiteX1" fmla="*/ 784938 w 787421"/>
                    <a:gd name="connsiteY1" fmla="*/ 80914 h 2139285"/>
                    <a:gd name="connsiteX2" fmla="*/ 516835 w 787421"/>
                    <a:gd name="connsiteY2" fmla="*/ 1142753 h 2139285"/>
                    <a:gd name="connsiteX3" fmla="*/ 517294 w 787421"/>
                    <a:gd name="connsiteY3" fmla="*/ 1881217 h 2139285"/>
                    <a:gd name="connsiteX4" fmla="*/ 259226 w 787421"/>
                    <a:gd name="connsiteY4" fmla="*/ 2139285 h 2139285"/>
                    <a:gd name="connsiteX5" fmla="*/ 259227 w 787421"/>
                    <a:gd name="connsiteY5" fmla="*/ 2139284 h 2139285"/>
                    <a:gd name="connsiteX6" fmla="*/ 1159 w 787421"/>
                    <a:gd name="connsiteY6" fmla="*/ 1881216 h 2139285"/>
                    <a:gd name="connsiteX7" fmla="*/ 0 w 787421"/>
                    <a:gd name="connsiteY7" fmla="*/ 1147170 h 2139285"/>
                    <a:gd name="connsiteX8" fmla="*/ 323179 w 787421"/>
                    <a:gd name="connsiteY8" fmla="*/ 72332 h 2139285"/>
                    <a:gd name="connsiteX0" fmla="*/ 323179 w 810872"/>
                    <a:gd name="connsiteY0" fmla="*/ 0 h 2066953"/>
                    <a:gd name="connsiteX1" fmla="*/ 784938 w 810872"/>
                    <a:gd name="connsiteY1" fmla="*/ 8582 h 2066953"/>
                    <a:gd name="connsiteX2" fmla="*/ 516835 w 810872"/>
                    <a:gd name="connsiteY2" fmla="*/ 1070421 h 2066953"/>
                    <a:gd name="connsiteX3" fmla="*/ 517294 w 810872"/>
                    <a:gd name="connsiteY3" fmla="*/ 1808885 h 2066953"/>
                    <a:gd name="connsiteX4" fmla="*/ 259226 w 810872"/>
                    <a:gd name="connsiteY4" fmla="*/ 2066953 h 2066953"/>
                    <a:gd name="connsiteX5" fmla="*/ 259227 w 810872"/>
                    <a:gd name="connsiteY5" fmla="*/ 2066952 h 2066953"/>
                    <a:gd name="connsiteX6" fmla="*/ 1159 w 810872"/>
                    <a:gd name="connsiteY6" fmla="*/ 1808884 h 2066953"/>
                    <a:gd name="connsiteX7" fmla="*/ 0 w 810872"/>
                    <a:gd name="connsiteY7" fmla="*/ 1074838 h 2066953"/>
                    <a:gd name="connsiteX8" fmla="*/ 323179 w 810872"/>
                    <a:gd name="connsiteY8" fmla="*/ 0 h 2066953"/>
                    <a:gd name="connsiteX0" fmla="*/ 323179 w 797169"/>
                    <a:gd name="connsiteY0" fmla="*/ 0 h 2066953"/>
                    <a:gd name="connsiteX1" fmla="*/ 784938 w 797169"/>
                    <a:gd name="connsiteY1" fmla="*/ 8582 h 2066953"/>
                    <a:gd name="connsiteX2" fmla="*/ 516835 w 797169"/>
                    <a:gd name="connsiteY2" fmla="*/ 1070421 h 2066953"/>
                    <a:gd name="connsiteX3" fmla="*/ 517294 w 797169"/>
                    <a:gd name="connsiteY3" fmla="*/ 1808885 h 2066953"/>
                    <a:gd name="connsiteX4" fmla="*/ 259226 w 797169"/>
                    <a:gd name="connsiteY4" fmla="*/ 2066953 h 2066953"/>
                    <a:gd name="connsiteX5" fmla="*/ 259227 w 797169"/>
                    <a:gd name="connsiteY5" fmla="*/ 2066952 h 2066953"/>
                    <a:gd name="connsiteX6" fmla="*/ 1159 w 797169"/>
                    <a:gd name="connsiteY6" fmla="*/ 1808884 h 2066953"/>
                    <a:gd name="connsiteX7" fmla="*/ 0 w 797169"/>
                    <a:gd name="connsiteY7" fmla="*/ 1074838 h 2066953"/>
                    <a:gd name="connsiteX8" fmla="*/ 323179 w 797169"/>
                    <a:gd name="connsiteY8" fmla="*/ 0 h 2066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7169" h="2066953">
                      <a:moveTo>
                        <a:pt x="323179" y="0"/>
                      </a:moveTo>
                      <a:lnTo>
                        <a:pt x="784938" y="8582"/>
                      </a:lnTo>
                      <a:cubicBezTo>
                        <a:pt x="865207" y="7641"/>
                        <a:pt x="524413" y="908724"/>
                        <a:pt x="516835" y="1070421"/>
                      </a:cubicBezTo>
                      <a:cubicBezTo>
                        <a:pt x="509257" y="1232118"/>
                        <a:pt x="516055" y="1642796"/>
                        <a:pt x="517294" y="1808885"/>
                      </a:cubicBezTo>
                      <a:cubicBezTo>
                        <a:pt x="518574" y="1980429"/>
                        <a:pt x="401753" y="2066953"/>
                        <a:pt x="259226" y="2066953"/>
                      </a:cubicBezTo>
                      <a:lnTo>
                        <a:pt x="259227" y="2066952"/>
                      </a:lnTo>
                      <a:cubicBezTo>
                        <a:pt x="116700" y="2066952"/>
                        <a:pt x="1159" y="1951411"/>
                        <a:pt x="1159" y="1808884"/>
                      </a:cubicBezTo>
                      <a:cubicBezTo>
                        <a:pt x="773" y="1564202"/>
                        <a:pt x="386" y="1319520"/>
                        <a:pt x="0" y="1074838"/>
                      </a:cubicBezTo>
                      <a:cubicBezTo>
                        <a:pt x="386" y="970865"/>
                        <a:pt x="322793" y="103973"/>
                        <a:pt x="323179" y="0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3" name="Rectangle: Rounded Corners 1">
                  <a:extLst>
                    <a:ext uri="{FF2B5EF4-FFF2-40B4-BE49-F238E27FC236}">
                      <a16:creationId xmlns:a16="http://schemas.microsoft.com/office/drawing/2014/main" id="{316C9AA6-5C7E-4C05-A74E-C03088EA3DA1}"/>
                    </a:ext>
                  </a:extLst>
                </p:cNvPr>
                <p:cNvSpPr/>
                <p:nvPr/>
              </p:nvSpPr>
              <p:spPr>
                <a:xfrm>
                  <a:off x="1741204" y="979246"/>
                  <a:ext cx="797169" cy="2066953"/>
                </a:xfrm>
                <a:custGeom>
                  <a:avLst/>
                  <a:gdLst>
                    <a:gd name="connsiteX0" fmla="*/ 0 w 516135"/>
                    <a:gd name="connsiteY0" fmla="*/ 258068 h 1562100"/>
                    <a:gd name="connsiteX1" fmla="*/ 258068 w 516135"/>
                    <a:gd name="connsiteY1" fmla="*/ 0 h 1562100"/>
                    <a:gd name="connsiteX2" fmla="*/ 258068 w 516135"/>
                    <a:gd name="connsiteY2" fmla="*/ 0 h 1562100"/>
                    <a:gd name="connsiteX3" fmla="*/ 516136 w 516135"/>
                    <a:gd name="connsiteY3" fmla="*/ 258068 h 1562100"/>
                    <a:gd name="connsiteX4" fmla="*/ 516135 w 516135"/>
                    <a:gd name="connsiteY4" fmla="*/ 1304033 h 1562100"/>
                    <a:gd name="connsiteX5" fmla="*/ 258067 w 516135"/>
                    <a:gd name="connsiteY5" fmla="*/ 1562101 h 1562100"/>
                    <a:gd name="connsiteX6" fmla="*/ 258068 w 516135"/>
                    <a:gd name="connsiteY6" fmla="*/ 1562100 h 1562100"/>
                    <a:gd name="connsiteX7" fmla="*/ 0 w 516135"/>
                    <a:gd name="connsiteY7" fmla="*/ 1304032 h 1562100"/>
                    <a:gd name="connsiteX8" fmla="*/ 0 w 516135"/>
                    <a:gd name="connsiteY8" fmla="*/ 258068 h 1562100"/>
                    <a:gd name="connsiteX0" fmla="*/ 0 w 535099"/>
                    <a:gd name="connsiteY0" fmla="*/ 258068 h 1562101"/>
                    <a:gd name="connsiteX1" fmla="*/ 258068 w 535099"/>
                    <a:gd name="connsiteY1" fmla="*/ 0 h 1562101"/>
                    <a:gd name="connsiteX2" fmla="*/ 258068 w 535099"/>
                    <a:gd name="connsiteY2" fmla="*/ 0 h 1562101"/>
                    <a:gd name="connsiteX3" fmla="*/ 516136 w 535099"/>
                    <a:gd name="connsiteY3" fmla="*/ 258068 h 1562101"/>
                    <a:gd name="connsiteX4" fmla="*/ 515676 w 535099"/>
                    <a:gd name="connsiteY4" fmla="*/ 565569 h 1562101"/>
                    <a:gd name="connsiteX5" fmla="*/ 516135 w 535099"/>
                    <a:gd name="connsiteY5" fmla="*/ 1304033 h 1562101"/>
                    <a:gd name="connsiteX6" fmla="*/ 258067 w 535099"/>
                    <a:gd name="connsiteY6" fmla="*/ 1562101 h 1562101"/>
                    <a:gd name="connsiteX7" fmla="*/ 258068 w 535099"/>
                    <a:gd name="connsiteY7" fmla="*/ 1562100 h 1562101"/>
                    <a:gd name="connsiteX8" fmla="*/ 0 w 535099"/>
                    <a:gd name="connsiteY8" fmla="*/ 1304032 h 1562101"/>
                    <a:gd name="connsiteX9" fmla="*/ 0 w 535099"/>
                    <a:gd name="connsiteY9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517295 w 536258"/>
                    <a:gd name="connsiteY2" fmla="*/ 258068 h 1562101"/>
                    <a:gd name="connsiteX3" fmla="*/ 516835 w 536258"/>
                    <a:gd name="connsiteY3" fmla="*/ 565569 h 1562101"/>
                    <a:gd name="connsiteX4" fmla="*/ 517294 w 536258"/>
                    <a:gd name="connsiteY4" fmla="*/ 1304033 h 1562101"/>
                    <a:gd name="connsiteX5" fmla="*/ 259226 w 536258"/>
                    <a:gd name="connsiteY5" fmla="*/ 1562101 h 1562101"/>
                    <a:gd name="connsiteX6" fmla="*/ 259227 w 536258"/>
                    <a:gd name="connsiteY6" fmla="*/ 1562100 h 1562101"/>
                    <a:gd name="connsiteX7" fmla="*/ 1159 w 536258"/>
                    <a:gd name="connsiteY7" fmla="*/ 1304032 h 1562101"/>
                    <a:gd name="connsiteX8" fmla="*/ 0 w 536258"/>
                    <a:gd name="connsiteY8" fmla="*/ 569986 h 1562101"/>
                    <a:gd name="connsiteX9" fmla="*/ 1159 w 536258"/>
                    <a:gd name="connsiteY9" fmla="*/ 258068 h 1562101"/>
                    <a:gd name="connsiteX0" fmla="*/ 1159 w 555374"/>
                    <a:gd name="connsiteY0" fmla="*/ 38714 h 1342747"/>
                    <a:gd name="connsiteX1" fmla="*/ 517295 w 555374"/>
                    <a:gd name="connsiteY1" fmla="*/ 38714 h 1342747"/>
                    <a:gd name="connsiteX2" fmla="*/ 516835 w 555374"/>
                    <a:gd name="connsiteY2" fmla="*/ 346215 h 1342747"/>
                    <a:gd name="connsiteX3" fmla="*/ 517294 w 555374"/>
                    <a:gd name="connsiteY3" fmla="*/ 1084679 h 1342747"/>
                    <a:gd name="connsiteX4" fmla="*/ 259226 w 555374"/>
                    <a:gd name="connsiteY4" fmla="*/ 1342747 h 1342747"/>
                    <a:gd name="connsiteX5" fmla="*/ 259227 w 555374"/>
                    <a:gd name="connsiteY5" fmla="*/ 1342746 h 1342747"/>
                    <a:gd name="connsiteX6" fmla="*/ 1159 w 555374"/>
                    <a:gd name="connsiteY6" fmla="*/ 1084678 h 1342747"/>
                    <a:gd name="connsiteX7" fmla="*/ 0 w 555374"/>
                    <a:gd name="connsiteY7" fmla="*/ 350632 h 1342747"/>
                    <a:gd name="connsiteX8" fmla="*/ 1159 w 555374"/>
                    <a:gd name="connsiteY8" fmla="*/ 38714 h 1342747"/>
                    <a:gd name="connsiteX0" fmla="*/ 263994 w 535905"/>
                    <a:gd name="connsiteY0" fmla="*/ 3045 h 2060243"/>
                    <a:gd name="connsiteX1" fmla="*/ 517295 w 535905"/>
                    <a:gd name="connsiteY1" fmla="*/ 756210 h 2060243"/>
                    <a:gd name="connsiteX2" fmla="*/ 516835 w 535905"/>
                    <a:gd name="connsiteY2" fmla="*/ 1063711 h 2060243"/>
                    <a:gd name="connsiteX3" fmla="*/ 517294 w 535905"/>
                    <a:gd name="connsiteY3" fmla="*/ 1802175 h 2060243"/>
                    <a:gd name="connsiteX4" fmla="*/ 259226 w 535905"/>
                    <a:gd name="connsiteY4" fmla="*/ 2060243 h 2060243"/>
                    <a:gd name="connsiteX5" fmla="*/ 259227 w 535905"/>
                    <a:gd name="connsiteY5" fmla="*/ 2060242 h 2060243"/>
                    <a:gd name="connsiteX6" fmla="*/ 1159 w 535905"/>
                    <a:gd name="connsiteY6" fmla="*/ 1802174 h 2060243"/>
                    <a:gd name="connsiteX7" fmla="*/ 0 w 535905"/>
                    <a:gd name="connsiteY7" fmla="*/ 1068128 h 2060243"/>
                    <a:gd name="connsiteX8" fmla="*/ 263994 w 535905"/>
                    <a:gd name="connsiteY8" fmla="*/ 3045 h 2060243"/>
                    <a:gd name="connsiteX0" fmla="*/ 263994 w 664925"/>
                    <a:gd name="connsiteY0" fmla="*/ 87056 h 2144254"/>
                    <a:gd name="connsiteX1" fmla="*/ 658652 w 664925"/>
                    <a:gd name="connsiteY1" fmla="*/ 93682 h 2144254"/>
                    <a:gd name="connsiteX2" fmla="*/ 516835 w 664925"/>
                    <a:gd name="connsiteY2" fmla="*/ 1147722 h 2144254"/>
                    <a:gd name="connsiteX3" fmla="*/ 517294 w 664925"/>
                    <a:gd name="connsiteY3" fmla="*/ 1886186 h 2144254"/>
                    <a:gd name="connsiteX4" fmla="*/ 259226 w 664925"/>
                    <a:gd name="connsiteY4" fmla="*/ 2144254 h 2144254"/>
                    <a:gd name="connsiteX5" fmla="*/ 259227 w 664925"/>
                    <a:gd name="connsiteY5" fmla="*/ 2144253 h 2144254"/>
                    <a:gd name="connsiteX6" fmla="*/ 1159 w 664925"/>
                    <a:gd name="connsiteY6" fmla="*/ 1886185 h 2144254"/>
                    <a:gd name="connsiteX7" fmla="*/ 0 w 664925"/>
                    <a:gd name="connsiteY7" fmla="*/ 1152139 h 2144254"/>
                    <a:gd name="connsiteX8" fmla="*/ 263994 w 664925"/>
                    <a:gd name="connsiteY8" fmla="*/ 87056 h 2144254"/>
                    <a:gd name="connsiteX0" fmla="*/ 263994 w 710801"/>
                    <a:gd name="connsiteY0" fmla="*/ 28420 h 2085618"/>
                    <a:gd name="connsiteX1" fmla="*/ 658652 w 710801"/>
                    <a:gd name="connsiteY1" fmla="*/ 35046 h 2085618"/>
                    <a:gd name="connsiteX2" fmla="*/ 516835 w 710801"/>
                    <a:gd name="connsiteY2" fmla="*/ 1089086 h 2085618"/>
                    <a:gd name="connsiteX3" fmla="*/ 517294 w 710801"/>
                    <a:gd name="connsiteY3" fmla="*/ 1827550 h 2085618"/>
                    <a:gd name="connsiteX4" fmla="*/ 259226 w 710801"/>
                    <a:gd name="connsiteY4" fmla="*/ 2085618 h 2085618"/>
                    <a:gd name="connsiteX5" fmla="*/ 259227 w 710801"/>
                    <a:gd name="connsiteY5" fmla="*/ 2085617 h 2085618"/>
                    <a:gd name="connsiteX6" fmla="*/ 1159 w 710801"/>
                    <a:gd name="connsiteY6" fmla="*/ 1827549 h 2085618"/>
                    <a:gd name="connsiteX7" fmla="*/ 0 w 710801"/>
                    <a:gd name="connsiteY7" fmla="*/ 1093503 h 2085618"/>
                    <a:gd name="connsiteX8" fmla="*/ 263994 w 710801"/>
                    <a:gd name="connsiteY8" fmla="*/ 28420 h 2085618"/>
                    <a:gd name="connsiteX0" fmla="*/ 263994 w 710801"/>
                    <a:gd name="connsiteY0" fmla="*/ 7864 h 2065062"/>
                    <a:gd name="connsiteX1" fmla="*/ 658652 w 710801"/>
                    <a:gd name="connsiteY1" fmla="*/ 14490 h 2065062"/>
                    <a:gd name="connsiteX2" fmla="*/ 516835 w 710801"/>
                    <a:gd name="connsiteY2" fmla="*/ 1068530 h 2065062"/>
                    <a:gd name="connsiteX3" fmla="*/ 517294 w 710801"/>
                    <a:gd name="connsiteY3" fmla="*/ 1806994 h 2065062"/>
                    <a:gd name="connsiteX4" fmla="*/ 259226 w 710801"/>
                    <a:gd name="connsiteY4" fmla="*/ 2065062 h 2065062"/>
                    <a:gd name="connsiteX5" fmla="*/ 259227 w 710801"/>
                    <a:gd name="connsiteY5" fmla="*/ 2065061 h 2065062"/>
                    <a:gd name="connsiteX6" fmla="*/ 1159 w 710801"/>
                    <a:gd name="connsiteY6" fmla="*/ 1806993 h 2065062"/>
                    <a:gd name="connsiteX7" fmla="*/ 0 w 710801"/>
                    <a:gd name="connsiteY7" fmla="*/ 1072947 h 2065062"/>
                    <a:gd name="connsiteX8" fmla="*/ 263994 w 710801"/>
                    <a:gd name="connsiteY8" fmla="*/ 7864 h 2065062"/>
                    <a:gd name="connsiteX0" fmla="*/ 263994 w 713316"/>
                    <a:gd name="connsiteY0" fmla="*/ 0 h 2057198"/>
                    <a:gd name="connsiteX1" fmla="*/ 658652 w 713316"/>
                    <a:gd name="connsiteY1" fmla="*/ 6626 h 2057198"/>
                    <a:gd name="connsiteX2" fmla="*/ 516835 w 713316"/>
                    <a:gd name="connsiteY2" fmla="*/ 1060666 h 2057198"/>
                    <a:gd name="connsiteX3" fmla="*/ 517294 w 713316"/>
                    <a:gd name="connsiteY3" fmla="*/ 1799130 h 2057198"/>
                    <a:gd name="connsiteX4" fmla="*/ 259226 w 713316"/>
                    <a:gd name="connsiteY4" fmla="*/ 2057198 h 2057198"/>
                    <a:gd name="connsiteX5" fmla="*/ 259227 w 713316"/>
                    <a:gd name="connsiteY5" fmla="*/ 2057197 h 2057198"/>
                    <a:gd name="connsiteX6" fmla="*/ 1159 w 713316"/>
                    <a:gd name="connsiteY6" fmla="*/ 1799129 h 2057198"/>
                    <a:gd name="connsiteX7" fmla="*/ 0 w 713316"/>
                    <a:gd name="connsiteY7" fmla="*/ 1065083 h 2057198"/>
                    <a:gd name="connsiteX8" fmla="*/ 263994 w 713316"/>
                    <a:gd name="connsiteY8" fmla="*/ 0 h 2057198"/>
                    <a:gd name="connsiteX0" fmla="*/ 263994 w 663537"/>
                    <a:gd name="connsiteY0" fmla="*/ 33591 h 2090789"/>
                    <a:gd name="connsiteX1" fmla="*/ 658652 w 663537"/>
                    <a:gd name="connsiteY1" fmla="*/ 40217 h 2090789"/>
                    <a:gd name="connsiteX2" fmla="*/ 516835 w 663537"/>
                    <a:gd name="connsiteY2" fmla="*/ 1094257 h 2090789"/>
                    <a:gd name="connsiteX3" fmla="*/ 517294 w 663537"/>
                    <a:gd name="connsiteY3" fmla="*/ 1832721 h 2090789"/>
                    <a:gd name="connsiteX4" fmla="*/ 259226 w 663537"/>
                    <a:gd name="connsiteY4" fmla="*/ 2090789 h 2090789"/>
                    <a:gd name="connsiteX5" fmla="*/ 259227 w 663537"/>
                    <a:gd name="connsiteY5" fmla="*/ 2090788 h 2090789"/>
                    <a:gd name="connsiteX6" fmla="*/ 1159 w 663537"/>
                    <a:gd name="connsiteY6" fmla="*/ 1832720 h 2090789"/>
                    <a:gd name="connsiteX7" fmla="*/ 0 w 663537"/>
                    <a:gd name="connsiteY7" fmla="*/ 1098674 h 2090789"/>
                    <a:gd name="connsiteX8" fmla="*/ 263994 w 663537"/>
                    <a:gd name="connsiteY8" fmla="*/ 33591 h 2090789"/>
                    <a:gd name="connsiteX0" fmla="*/ 263994 w 666512"/>
                    <a:gd name="connsiteY0" fmla="*/ 0 h 2057198"/>
                    <a:gd name="connsiteX1" fmla="*/ 658652 w 666512"/>
                    <a:gd name="connsiteY1" fmla="*/ 6626 h 2057198"/>
                    <a:gd name="connsiteX2" fmla="*/ 516835 w 666512"/>
                    <a:gd name="connsiteY2" fmla="*/ 1060666 h 2057198"/>
                    <a:gd name="connsiteX3" fmla="*/ 517294 w 666512"/>
                    <a:gd name="connsiteY3" fmla="*/ 1799130 h 2057198"/>
                    <a:gd name="connsiteX4" fmla="*/ 259226 w 666512"/>
                    <a:gd name="connsiteY4" fmla="*/ 2057198 h 2057198"/>
                    <a:gd name="connsiteX5" fmla="*/ 259227 w 666512"/>
                    <a:gd name="connsiteY5" fmla="*/ 2057197 h 2057198"/>
                    <a:gd name="connsiteX6" fmla="*/ 1159 w 666512"/>
                    <a:gd name="connsiteY6" fmla="*/ 1799129 h 2057198"/>
                    <a:gd name="connsiteX7" fmla="*/ 0 w 666512"/>
                    <a:gd name="connsiteY7" fmla="*/ 1065083 h 2057198"/>
                    <a:gd name="connsiteX8" fmla="*/ 263994 w 666512"/>
                    <a:gd name="connsiteY8" fmla="*/ 0 h 2057198"/>
                    <a:gd name="connsiteX0" fmla="*/ 263994 w 661028"/>
                    <a:gd name="connsiteY0" fmla="*/ 9281 h 2066479"/>
                    <a:gd name="connsiteX1" fmla="*/ 658652 w 661028"/>
                    <a:gd name="connsiteY1" fmla="*/ 15907 h 2066479"/>
                    <a:gd name="connsiteX2" fmla="*/ 516835 w 661028"/>
                    <a:gd name="connsiteY2" fmla="*/ 1069947 h 2066479"/>
                    <a:gd name="connsiteX3" fmla="*/ 517294 w 661028"/>
                    <a:gd name="connsiteY3" fmla="*/ 1808411 h 2066479"/>
                    <a:gd name="connsiteX4" fmla="*/ 259226 w 661028"/>
                    <a:gd name="connsiteY4" fmla="*/ 2066479 h 2066479"/>
                    <a:gd name="connsiteX5" fmla="*/ 259227 w 661028"/>
                    <a:gd name="connsiteY5" fmla="*/ 2066478 h 2066479"/>
                    <a:gd name="connsiteX6" fmla="*/ 1159 w 661028"/>
                    <a:gd name="connsiteY6" fmla="*/ 1808410 h 2066479"/>
                    <a:gd name="connsiteX7" fmla="*/ 0 w 661028"/>
                    <a:gd name="connsiteY7" fmla="*/ 1074364 h 2066479"/>
                    <a:gd name="connsiteX8" fmla="*/ 263994 w 661028"/>
                    <a:gd name="connsiteY8" fmla="*/ 9281 h 2066479"/>
                    <a:gd name="connsiteX0" fmla="*/ 263994 w 661136"/>
                    <a:gd name="connsiteY0" fmla="*/ 1620 h 2058818"/>
                    <a:gd name="connsiteX1" fmla="*/ 658652 w 661136"/>
                    <a:gd name="connsiteY1" fmla="*/ 8246 h 2058818"/>
                    <a:gd name="connsiteX2" fmla="*/ 516835 w 661136"/>
                    <a:gd name="connsiteY2" fmla="*/ 1062286 h 2058818"/>
                    <a:gd name="connsiteX3" fmla="*/ 517294 w 661136"/>
                    <a:gd name="connsiteY3" fmla="*/ 1800750 h 2058818"/>
                    <a:gd name="connsiteX4" fmla="*/ 259226 w 661136"/>
                    <a:gd name="connsiteY4" fmla="*/ 2058818 h 2058818"/>
                    <a:gd name="connsiteX5" fmla="*/ 259227 w 661136"/>
                    <a:gd name="connsiteY5" fmla="*/ 2058817 h 2058818"/>
                    <a:gd name="connsiteX6" fmla="*/ 1159 w 661136"/>
                    <a:gd name="connsiteY6" fmla="*/ 1800749 h 2058818"/>
                    <a:gd name="connsiteX7" fmla="*/ 0 w 661136"/>
                    <a:gd name="connsiteY7" fmla="*/ 1066703 h 2058818"/>
                    <a:gd name="connsiteX8" fmla="*/ 263994 w 661136"/>
                    <a:gd name="connsiteY8" fmla="*/ 1620 h 2058818"/>
                    <a:gd name="connsiteX0" fmla="*/ 263994 w 658957"/>
                    <a:gd name="connsiteY0" fmla="*/ 9787 h 2066985"/>
                    <a:gd name="connsiteX1" fmla="*/ 656443 w 658957"/>
                    <a:gd name="connsiteY1" fmla="*/ 5370 h 2066985"/>
                    <a:gd name="connsiteX2" fmla="*/ 516835 w 658957"/>
                    <a:gd name="connsiteY2" fmla="*/ 1070453 h 2066985"/>
                    <a:gd name="connsiteX3" fmla="*/ 517294 w 658957"/>
                    <a:gd name="connsiteY3" fmla="*/ 1808917 h 2066985"/>
                    <a:gd name="connsiteX4" fmla="*/ 259226 w 658957"/>
                    <a:gd name="connsiteY4" fmla="*/ 2066985 h 2066985"/>
                    <a:gd name="connsiteX5" fmla="*/ 259227 w 658957"/>
                    <a:gd name="connsiteY5" fmla="*/ 2066984 h 2066985"/>
                    <a:gd name="connsiteX6" fmla="*/ 1159 w 658957"/>
                    <a:gd name="connsiteY6" fmla="*/ 1808916 h 2066985"/>
                    <a:gd name="connsiteX7" fmla="*/ 0 w 658957"/>
                    <a:gd name="connsiteY7" fmla="*/ 1074870 h 2066985"/>
                    <a:gd name="connsiteX8" fmla="*/ 263994 w 658957"/>
                    <a:gd name="connsiteY8" fmla="*/ 9787 h 2066985"/>
                    <a:gd name="connsiteX0" fmla="*/ 263994 w 658983"/>
                    <a:gd name="connsiteY0" fmla="*/ 6145 h 2063343"/>
                    <a:gd name="connsiteX1" fmla="*/ 656443 w 658983"/>
                    <a:gd name="connsiteY1" fmla="*/ 1728 h 2063343"/>
                    <a:gd name="connsiteX2" fmla="*/ 516835 w 658983"/>
                    <a:gd name="connsiteY2" fmla="*/ 1066811 h 2063343"/>
                    <a:gd name="connsiteX3" fmla="*/ 517294 w 658983"/>
                    <a:gd name="connsiteY3" fmla="*/ 1805275 h 2063343"/>
                    <a:gd name="connsiteX4" fmla="*/ 259226 w 658983"/>
                    <a:gd name="connsiteY4" fmla="*/ 2063343 h 2063343"/>
                    <a:gd name="connsiteX5" fmla="*/ 259227 w 658983"/>
                    <a:gd name="connsiteY5" fmla="*/ 2063342 h 2063343"/>
                    <a:gd name="connsiteX6" fmla="*/ 1159 w 658983"/>
                    <a:gd name="connsiteY6" fmla="*/ 1805274 h 2063343"/>
                    <a:gd name="connsiteX7" fmla="*/ 0 w 658983"/>
                    <a:gd name="connsiteY7" fmla="*/ 1071228 h 2063343"/>
                    <a:gd name="connsiteX8" fmla="*/ 263994 w 658983"/>
                    <a:gd name="connsiteY8" fmla="*/ 6145 h 2063343"/>
                    <a:gd name="connsiteX0" fmla="*/ 263994 w 678609"/>
                    <a:gd name="connsiteY0" fmla="*/ 7785 h 2064983"/>
                    <a:gd name="connsiteX1" fmla="*/ 676321 w 678609"/>
                    <a:gd name="connsiteY1" fmla="*/ 1560 h 2064983"/>
                    <a:gd name="connsiteX2" fmla="*/ 516835 w 678609"/>
                    <a:gd name="connsiteY2" fmla="*/ 1068451 h 2064983"/>
                    <a:gd name="connsiteX3" fmla="*/ 517294 w 678609"/>
                    <a:gd name="connsiteY3" fmla="*/ 1806915 h 2064983"/>
                    <a:gd name="connsiteX4" fmla="*/ 259226 w 678609"/>
                    <a:gd name="connsiteY4" fmla="*/ 2064983 h 2064983"/>
                    <a:gd name="connsiteX5" fmla="*/ 259227 w 678609"/>
                    <a:gd name="connsiteY5" fmla="*/ 2064982 h 2064983"/>
                    <a:gd name="connsiteX6" fmla="*/ 1159 w 678609"/>
                    <a:gd name="connsiteY6" fmla="*/ 1806914 h 2064983"/>
                    <a:gd name="connsiteX7" fmla="*/ 0 w 678609"/>
                    <a:gd name="connsiteY7" fmla="*/ 1072868 h 2064983"/>
                    <a:gd name="connsiteX8" fmla="*/ 263994 w 678609"/>
                    <a:gd name="connsiteY8" fmla="*/ 7785 h 2064983"/>
                    <a:gd name="connsiteX0" fmla="*/ 263994 w 676632"/>
                    <a:gd name="connsiteY0" fmla="*/ 31105 h 2088303"/>
                    <a:gd name="connsiteX1" fmla="*/ 676321 w 676632"/>
                    <a:gd name="connsiteY1" fmla="*/ 24880 h 2088303"/>
                    <a:gd name="connsiteX2" fmla="*/ 516835 w 676632"/>
                    <a:gd name="connsiteY2" fmla="*/ 1091771 h 2088303"/>
                    <a:gd name="connsiteX3" fmla="*/ 517294 w 676632"/>
                    <a:gd name="connsiteY3" fmla="*/ 1830235 h 2088303"/>
                    <a:gd name="connsiteX4" fmla="*/ 259226 w 676632"/>
                    <a:gd name="connsiteY4" fmla="*/ 2088303 h 2088303"/>
                    <a:gd name="connsiteX5" fmla="*/ 259227 w 676632"/>
                    <a:gd name="connsiteY5" fmla="*/ 2088302 h 2088303"/>
                    <a:gd name="connsiteX6" fmla="*/ 1159 w 676632"/>
                    <a:gd name="connsiteY6" fmla="*/ 1830234 h 2088303"/>
                    <a:gd name="connsiteX7" fmla="*/ 0 w 676632"/>
                    <a:gd name="connsiteY7" fmla="*/ 1096188 h 2088303"/>
                    <a:gd name="connsiteX8" fmla="*/ 263994 w 676632"/>
                    <a:gd name="connsiteY8" fmla="*/ 31105 h 2088303"/>
                    <a:gd name="connsiteX0" fmla="*/ 263994 w 676730"/>
                    <a:gd name="connsiteY0" fmla="*/ 6225 h 2063423"/>
                    <a:gd name="connsiteX1" fmla="*/ 676321 w 676730"/>
                    <a:gd name="connsiteY1" fmla="*/ 0 h 2063423"/>
                    <a:gd name="connsiteX2" fmla="*/ 516835 w 676730"/>
                    <a:gd name="connsiteY2" fmla="*/ 1066891 h 2063423"/>
                    <a:gd name="connsiteX3" fmla="*/ 517294 w 676730"/>
                    <a:gd name="connsiteY3" fmla="*/ 1805355 h 2063423"/>
                    <a:gd name="connsiteX4" fmla="*/ 259226 w 676730"/>
                    <a:gd name="connsiteY4" fmla="*/ 2063423 h 2063423"/>
                    <a:gd name="connsiteX5" fmla="*/ 259227 w 676730"/>
                    <a:gd name="connsiteY5" fmla="*/ 2063422 h 2063423"/>
                    <a:gd name="connsiteX6" fmla="*/ 1159 w 676730"/>
                    <a:gd name="connsiteY6" fmla="*/ 1805354 h 2063423"/>
                    <a:gd name="connsiteX7" fmla="*/ 0 w 676730"/>
                    <a:gd name="connsiteY7" fmla="*/ 1071308 h 2063423"/>
                    <a:gd name="connsiteX8" fmla="*/ 263994 w 676730"/>
                    <a:gd name="connsiteY8" fmla="*/ 6225 h 2063423"/>
                    <a:gd name="connsiteX0" fmla="*/ 267608 w 681973"/>
                    <a:gd name="connsiteY0" fmla="*/ 78285 h 2142712"/>
                    <a:gd name="connsiteX1" fmla="*/ 676321 w 681973"/>
                    <a:gd name="connsiteY1" fmla="*/ 79289 h 2142712"/>
                    <a:gd name="connsiteX2" fmla="*/ 516835 w 681973"/>
                    <a:gd name="connsiteY2" fmla="*/ 1146180 h 2142712"/>
                    <a:gd name="connsiteX3" fmla="*/ 517294 w 681973"/>
                    <a:gd name="connsiteY3" fmla="*/ 1884644 h 2142712"/>
                    <a:gd name="connsiteX4" fmla="*/ 259226 w 681973"/>
                    <a:gd name="connsiteY4" fmla="*/ 2142712 h 2142712"/>
                    <a:gd name="connsiteX5" fmla="*/ 259227 w 681973"/>
                    <a:gd name="connsiteY5" fmla="*/ 2142711 h 2142712"/>
                    <a:gd name="connsiteX6" fmla="*/ 1159 w 681973"/>
                    <a:gd name="connsiteY6" fmla="*/ 1884643 h 2142712"/>
                    <a:gd name="connsiteX7" fmla="*/ 0 w 681973"/>
                    <a:gd name="connsiteY7" fmla="*/ 1150597 h 2142712"/>
                    <a:gd name="connsiteX8" fmla="*/ 267608 w 681973"/>
                    <a:gd name="connsiteY8" fmla="*/ 78285 h 2142712"/>
                    <a:gd name="connsiteX0" fmla="*/ 267608 w 730032"/>
                    <a:gd name="connsiteY0" fmla="*/ 0 h 2064427"/>
                    <a:gd name="connsiteX1" fmla="*/ 676321 w 730032"/>
                    <a:gd name="connsiteY1" fmla="*/ 1004 h 2064427"/>
                    <a:gd name="connsiteX2" fmla="*/ 516835 w 730032"/>
                    <a:gd name="connsiteY2" fmla="*/ 1067895 h 2064427"/>
                    <a:gd name="connsiteX3" fmla="*/ 517294 w 730032"/>
                    <a:gd name="connsiteY3" fmla="*/ 1806359 h 2064427"/>
                    <a:gd name="connsiteX4" fmla="*/ 259226 w 730032"/>
                    <a:gd name="connsiteY4" fmla="*/ 2064427 h 2064427"/>
                    <a:gd name="connsiteX5" fmla="*/ 259227 w 730032"/>
                    <a:gd name="connsiteY5" fmla="*/ 2064426 h 2064427"/>
                    <a:gd name="connsiteX6" fmla="*/ 1159 w 730032"/>
                    <a:gd name="connsiteY6" fmla="*/ 1806358 h 2064427"/>
                    <a:gd name="connsiteX7" fmla="*/ 0 w 730032"/>
                    <a:gd name="connsiteY7" fmla="*/ 1072312 h 2064427"/>
                    <a:gd name="connsiteX8" fmla="*/ 267608 w 730032"/>
                    <a:gd name="connsiteY8" fmla="*/ 0 h 2064427"/>
                    <a:gd name="connsiteX0" fmla="*/ 267608 w 681218"/>
                    <a:gd name="connsiteY0" fmla="*/ 0 h 2064427"/>
                    <a:gd name="connsiteX1" fmla="*/ 676321 w 681218"/>
                    <a:gd name="connsiteY1" fmla="*/ 1004 h 2064427"/>
                    <a:gd name="connsiteX2" fmla="*/ 516835 w 681218"/>
                    <a:gd name="connsiteY2" fmla="*/ 1067895 h 2064427"/>
                    <a:gd name="connsiteX3" fmla="*/ 517294 w 681218"/>
                    <a:gd name="connsiteY3" fmla="*/ 1806359 h 2064427"/>
                    <a:gd name="connsiteX4" fmla="*/ 259226 w 681218"/>
                    <a:gd name="connsiteY4" fmla="*/ 2064427 h 2064427"/>
                    <a:gd name="connsiteX5" fmla="*/ 259227 w 681218"/>
                    <a:gd name="connsiteY5" fmla="*/ 2064426 h 2064427"/>
                    <a:gd name="connsiteX6" fmla="*/ 1159 w 681218"/>
                    <a:gd name="connsiteY6" fmla="*/ 1806358 h 2064427"/>
                    <a:gd name="connsiteX7" fmla="*/ 0 w 681218"/>
                    <a:gd name="connsiteY7" fmla="*/ 1072312 h 2064427"/>
                    <a:gd name="connsiteX8" fmla="*/ 267608 w 681218"/>
                    <a:gd name="connsiteY8" fmla="*/ 0 h 2064427"/>
                    <a:gd name="connsiteX0" fmla="*/ 267608 w 788233"/>
                    <a:gd name="connsiteY0" fmla="*/ 0 h 2064427"/>
                    <a:gd name="connsiteX1" fmla="*/ 784938 w 788233"/>
                    <a:gd name="connsiteY1" fmla="*/ 6056 h 2064427"/>
                    <a:gd name="connsiteX2" fmla="*/ 516835 w 788233"/>
                    <a:gd name="connsiteY2" fmla="*/ 1067895 h 2064427"/>
                    <a:gd name="connsiteX3" fmla="*/ 517294 w 788233"/>
                    <a:gd name="connsiteY3" fmla="*/ 1806359 h 2064427"/>
                    <a:gd name="connsiteX4" fmla="*/ 259226 w 788233"/>
                    <a:gd name="connsiteY4" fmla="*/ 2064427 h 2064427"/>
                    <a:gd name="connsiteX5" fmla="*/ 259227 w 788233"/>
                    <a:gd name="connsiteY5" fmla="*/ 2064426 h 2064427"/>
                    <a:gd name="connsiteX6" fmla="*/ 1159 w 788233"/>
                    <a:gd name="connsiteY6" fmla="*/ 1806358 h 2064427"/>
                    <a:gd name="connsiteX7" fmla="*/ 0 w 788233"/>
                    <a:gd name="connsiteY7" fmla="*/ 1072312 h 2064427"/>
                    <a:gd name="connsiteX8" fmla="*/ 267608 w 788233"/>
                    <a:gd name="connsiteY8" fmla="*/ 0 h 2064427"/>
                    <a:gd name="connsiteX0" fmla="*/ 267608 w 788334"/>
                    <a:gd name="connsiteY0" fmla="*/ 0 h 2064427"/>
                    <a:gd name="connsiteX1" fmla="*/ 784938 w 788334"/>
                    <a:gd name="connsiteY1" fmla="*/ 6056 h 2064427"/>
                    <a:gd name="connsiteX2" fmla="*/ 516835 w 788334"/>
                    <a:gd name="connsiteY2" fmla="*/ 1067895 h 2064427"/>
                    <a:gd name="connsiteX3" fmla="*/ 517294 w 788334"/>
                    <a:gd name="connsiteY3" fmla="*/ 1806359 h 2064427"/>
                    <a:gd name="connsiteX4" fmla="*/ 259226 w 788334"/>
                    <a:gd name="connsiteY4" fmla="*/ 2064427 h 2064427"/>
                    <a:gd name="connsiteX5" fmla="*/ 259227 w 788334"/>
                    <a:gd name="connsiteY5" fmla="*/ 2064426 h 2064427"/>
                    <a:gd name="connsiteX6" fmla="*/ 1159 w 788334"/>
                    <a:gd name="connsiteY6" fmla="*/ 1806358 h 2064427"/>
                    <a:gd name="connsiteX7" fmla="*/ 0 w 788334"/>
                    <a:gd name="connsiteY7" fmla="*/ 1072312 h 2064427"/>
                    <a:gd name="connsiteX8" fmla="*/ 267608 w 788334"/>
                    <a:gd name="connsiteY8" fmla="*/ 0 h 2064427"/>
                    <a:gd name="connsiteX0" fmla="*/ 267608 w 788308"/>
                    <a:gd name="connsiteY0" fmla="*/ 0 h 2064427"/>
                    <a:gd name="connsiteX1" fmla="*/ 784938 w 788308"/>
                    <a:gd name="connsiteY1" fmla="*/ 6056 h 2064427"/>
                    <a:gd name="connsiteX2" fmla="*/ 516835 w 788308"/>
                    <a:gd name="connsiteY2" fmla="*/ 1067895 h 2064427"/>
                    <a:gd name="connsiteX3" fmla="*/ 517294 w 788308"/>
                    <a:gd name="connsiteY3" fmla="*/ 1806359 h 2064427"/>
                    <a:gd name="connsiteX4" fmla="*/ 259226 w 788308"/>
                    <a:gd name="connsiteY4" fmla="*/ 2064427 h 2064427"/>
                    <a:gd name="connsiteX5" fmla="*/ 259227 w 788308"/>
                    <a:gd name="connsiteY5" fmla="*/ 2064426 h 2064427"/>
                    <a:gd name="connsiteX6" fmla="*/ 1159 w 788308"/>
                    <a:gd name="connsiteY6" fmla="*/ 1806358 h 2064427"/>
                    <a:gd name="connsiteX7" fmla="*/ 0 w 788308"/>
                    <a:gd name="connsiteY7" fmla="*/ 1072312 h 2064427"/>
                    <a:gd name="connsiteX8" fmla="*/ 267608 w 788308"/>
                    <a:gd name="connsiteY8" fmla="*/ 0 h 2064427"/>
                    <a:gd name="connsiteX0" fmla="*/ 323179 w 787421"/>
                    <a:gd name="connsiteY0" fmla="*/ 72332 h 2139285"/>
                    <a:gd name="connsiteX1" fmla="*/ 784938 w 787421"/>
                    <a:gd name="connsiteY1" fmla="*/ 80914 h 2139285"/>
                    <a:gd name="connsiteX2" fmla="*/ 516835 w 787421"/>
                    <a:gd name="connsiteY2" fmla="*/ 1142753 h 2139285"/>
                    <a:gd name="connsiteX3" fmla="*/ 517294 w 787421"/>
                    <a:gd name="connsiteY3" fmla="*/ 1881217 h 2139285"/>
                    <a:gd name="connsiteX4" fmla="*/ 259226 w 787421"/>
                    <a:gd name="connsiteY4" fmla="*/ 2139285 h 2139285"/>
                    <a:gd name="connsiteX5" fmla="*/ 259227 w 787421"/>
                    <a:gd name="connsiteY5" fmla="*/ 2139284 h 2139285"/>
                    <a:gd name="connsiteX6" fmla="*/ 1159 w 787421"/>
                    <a:gd name="connsiteY6" fmla="*/ 1881216 h 2139285"/>
                    <a:gd name="connsiteX7" fmla="*/ 0 w 787421"/>
                    <a:gd name="connsiteY7" fmla="*/ 1147170 h 2139285"/>
                    <a:gd name="connsiteX8" fmla="*/ 323179 w 787421"/>
                    <a:gd name="connsiteY8" fmla="*/ 72332 h 2139285"/>
                    <a:gd name="connsiteX0" fmla="*/ 323179 w 810872"/>
                    <a:gd name="connsiteY0" fmla="*/ 0 h 2066953"/>
                    <a:gd name="connsiteX1" fmla="*/ 784938 w 810872"/>
                    <a:gd name="connsiteY1" fmla="*/ 8582 h 2066953"/>
                    <a:gd name="connsiteX2" fmla="*/ 516835 w 810872"/>
                    <a:gd name="connsiteY2" fmla="*/ 1070421 h 2066953"/>
                    <a:gd name="connsiteX3" fmla="*/ 517294 w 810872"/>
                    <a:gd name="connsiteY3" fmla="*/ 1808885 h 2066953"/>
                    <a:gd name="connsiteX4" fmla="*/ 259226 w 810872"/>
                    <a:gd name="connsiteY4" fmla="*/ 2066953 h 2066953"/>
                    <a:gd name="connsiteX5" fmla="*/ 259227 w 810872"/>
                    <a:gd name="connsiteY5" fmla="*/ 2066952 h 2066953"/>
                    <a:gd name="connsiteX6" fmla="*/ 1159 w 810872"/>
                    <a:gd name="connsiteY6" fmla="*/ 1808884 h 2066953"/>
                    <a:gd name="connsiteX7" fmla="*/ 0 w 810872"/>
                    <a:gd name="connsiteY7" fmla="*/ 1074838 h 2066953"/>
                    <a:gd name="connsiteX8" fmla="*/ 323179 w 810872"/>
                    <a:gd name="connsiteY8" fmla="*/ 0 h 2066953"/>
                    <a:gd name="connsiteX0" fmla="*/ 323179 w 797169"/>
                    <a:gd name="connsiteY0" fmla="*/ 0 h 2066953"/>
                    <a:gd name="connsiteX1" fmla="*/ 784938 w 797169"/>
                    <a:gd name="connsiteY1" fmla="*/ 8582 h 2066953"/>
                    <a:gd name="connsiteX2" fmla="*/ 516835 w 797169"/>
                    <a:gd name="connsiteY2" fmla="*/ 1070421 h 2066953"/>
                    <a:gd name="connsiteX3" fmla="*/ 517294 w 797169"/>
                    <a:gd name="connsiteY3" fmla="*/ 1808885 h 2066953"/>
                    <a:gd name="connsiteX4" fmla="*/ 259226 w 797169"/>
                    <a:gd name="connsiteY4" fmla="*/ 2066953 h 2066953"/>
                    <a:gd name="connsiteX5" fmla="*/ 259227 w 797169"/>
                    <a:gd name="connsiteY5" fmla="*/ 2066952 h 2066953"/>
                    <a:gd name="connsiteX6" fmla="*/ 1159 w 797169"/>
                    <a:gd name="connsiteY6" fmla="*/ 1808884 h 2066953"/>
                    <a:gd name="connsiteX7" fmla="*/ 0 w 797169"/>
                    <a:gd name="connsiteY7" fmla="*/ 1074838 h 2066953"/>
                    <a:gd name="connsiteX8" fmla="*/ 323179 w 797169"/>
                    <a:gd name="connsiteY8" fmla="*/ 0 h 2066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7169" h="2066953">
                      <a:moveTo>
                        <a:pt x="323179" y="0"/>
                      </a:moveTo>
                      <a:lnTo>
                        <a:pt x="784938" y="8582"/>
                      </a:lnTo>
                      <a:cubicBezTo>
                        <a:pt x="865207" y="7641"/>
                        <a:pt x="524413" y="908724"/>
                        <a:pt x="516835" y="1070421"/>
                      </a:cubicBezTo>
                      <a:cubicBezTo>
                        <a:pt x="509257" y="1232118"/>
                        <a:pt x="516055" y="1642796"/>
                        <a:pt x="517294" y="1808885"/>
                      </a:cubicBezTo>
                      <a:cubicBezTo>
                        <a:pt x="518574" y="1980429"/>
                        <a:pt x="401753" y="2066953"/>
                        <a:pt x="259226" y="2066953"/>
                      </a:cubicBezTo>
                      <a:lnTo>
                        <a:pt x="259227" y="2066952"/>
                      </a:lnTo>
                      <a:cubicBezTo>
                        <a:pt x="116700" y="2066952"/>
                        <a:pt x="1159" y="1951411"/>
                        <a:pt x="1159" y="1808884"/>
                      </a:cubicBezTo>
                      <a:cubicBezTo>
                        <a:pt x="773" y="1564202"/>
                        <a:pt x="386" y="1319520"/>
                        <a:pt x="0" y="1074838"/>
                      </a:cubicBezTo>
                      <a:cubicBezTo>
                        <a:pt x="386" y="970865"/>
                        <a:pt x="322793" y="103973"/>
                        <a:pt x="323179" y="0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34" name="Group 233">
                  <a:extLst>
                    <a:ext uri="{FF2B5EF4-FFF2-40B4-BE49-F238E27FC236}">
                      <a16:creationId xmlns:a16="http://schemas.microsoft.com/office/drawing/2014/main" id="{F0A34FD8-9396-4812-A76F-28B490397F5D}"/>
                    </a:ext>
                  </a:extLst>
                </p:cNvPr>
                <p:cNvGrpSpPr/>
                <p:nvPr/>
              </p:nvGrpSpPr>
              <p:grpSpPr>
                <a:xfrm>
                  <a:off x="2250661" y="981774"/>
                  <a:ext cx="1043666" cy="2064429"/>
                  <a:chOff x="2250661" y="981774"/>
                  <a:chExt cx="1043666" cy="2064429"/>
                </a:xfrm>
              </p:grpSpPr>
              <p:sp>
                <p:nvSpPr>
                  <p:cNvPr id="240" name="Rectangle: Rounded Corners 1">
                    <a:extLst>
                      <a:ext uri="{FF2B5EF4-FFF2-40B4-BE49-F238E27FC236}">
                        <a16:creationId xmlns:a16="http://schemas.microsoft.com/office/drawing/2014/main" id="{CA30E65A-73C1-48DE-9601-D5E6DD5FD294}"/>
                      </a:ext>
                    </a:extLst>
                  </p:cNvPr>
                  <p:cNvSpPr/>
                  <p:nvPr/>
                </p:nvSpPr>
                <p:spPr>
                  <a:xfrm>
                    <a:off x="2250661" y="981774"/>
                    <a:ext cx="681218" cy="2064427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0 w 535099"/>
                      <a:gd name="connsiteY0" fmla="*/ 258068 h 1562101"/>
                      <a:gd name="connsiteX1" fmla="*/ 258068 w 535099"/>
                      <a:gd name="connsiteY1" fmla="*/ 0 h 1562101"/>
                      <a:gd name="connsiteX2" fmla="*/ 258068 w 535099"/>
                      <a:gd name="connsiteY2" fmla="*/ 0 h 1562101"/>
                      <a:gd name="connsiteX3" fmla="*/ 516136 w 535099"/>
                      <a:gd name="connsiteY3" fmla="*/ 258068 h 1562101"/>
                      <a:gd name="connsiteX4" fmla="*/ 515676 w 535099"/>
                      <a:gd name="connsiteY4" fmla="*/ 565569 h 1562101"/>
                      <a:gd name="connsiteX5" fmla="*/ 516135 w 535099"/>
                      <a:gd name="connsiteY5" fmla="*/ 1304033 h 1562101"/>
                      <a:gd name="connsiteX6" fmla="*/ 258067 w 535099"/>
                      <a:gd name="connsiteY6" fmla="*/ 1562101 h 1562101"/>
                      <a:gd name="connsiteX7" fmla="*/ 258068 w 535099"/>
                      <a:gd name="connsiteY7" fmla="*/ 1562100 h 1562101"/>
                      <a:gd name="connsiteX8" fmla="*/ 0 w 535099"/>
                      <a:gd name="connsiteY8" fmla="*/ 1304032 h 1562101"/>
                      <a:gd name="connsiteX9" fmla="*/ 0 w 535099"/>
                      <a:gd name="connsiteY9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517295 w 536258"/>
                      <a:gd name="connsiteY2" fmla="*/ 258068 h 1562101"/>
                      <a:gd name="connsiteX3" fmla="*/ 516835 w 536258"/>
                      <a:gd name="connsiteY3" fmla="*/ 565569 h 1562101"/>
                      <a:gd name="connsiteX4" fmla="*/ 517294 w 536258"/>
                      <a:gd name="connsiteY4" fmla="*/ 1304033 h 1562101"/>
                      <a:gd name="connsiteX5" fmla="*/ 259226 w 536258"/>
                      <a:gd name="connsiteY5" fmla="*/ 1562101 h 1562101"/>
                      <a:gd name="connsiteX6" fmla="*/ 259227 w 536258"/>
                      <a:gd name="connsiteY6" fmla="*/ 1562100 h 1562101"/>
                      <a:gd name="connsiteX7" fmla="*/ 1159 w 536258"/>
                      <a:gd name="connsiteY7" fmla="*/ 1304032 h 1562101"/>
                      <a:gd name="connsiteX8" fmla="*/ 0 w 536258"/>
                      <a:gd name="connsiteY8" fmla="*/ 569986 h 1562101"/>
                      <a:gd name="connsiteX9" fmla="*/ 1159 w 536258"/>
                      <a:gd name="connsiteY9" fmla="*/ 258068 h 1562101"/>
                      <a:gd name="connsiteX0" fmla="*/ 1159 w 555374"/>
                      <a:gd name="connsiteY0" fmla="*/ 38714 h 1342747"/>
                      <a:gd name="connsiteX1" fmla="*/ 517295 w 555374"/>
                      <a:gd name="connsiteY1" fmla="*/ 38714 h 1342747"/>
                      <a:gd name="connsiteX2" fmla="*/ 516835 w 555374"/>
                      <a:gd name="connsiteY2" fmla="*/ 346215 h 1342747"/>
                      <a:gd name="connsiteX3" fmla="*/ 517294 w 555374"/>
                      <a:gd name="connsiteY3" fmla="*/ 1084679 h 1342747"/>
                      <a:gd name="connsiteX4" fmla="*/ 259226 w 555374"/>
                      <a:gd name="connsiteY4" fmla="*/ 1342747 h 1342747"/>
                      <a:gd name="connsiteX5" fmla="*/ 259227 w 555374"/>
                      <a:gd name="connsiteY5" fmla="*/ 1342746 h 1342747"/>
                      <a:gd name="connsiteX6" fmla="*/ 1159 w 555374"/>
                      <a:gd name="connsiteY6" fmla="*/ 1084678 h 1342747"/>
                      <a:gd name="connsiteX7" fmla="*/ 0 w 555374"/>
                      <a:gd name="connsiteY7" fmla="*/ 350632 h 1342747"/>
                      <a:gd name="connsiteX8" fmla="*/ 1159 w 555374"/>
                      <a:gd name="connsiteY8" fmla="*/ 38714 h 1342747"/>
                      <a:gd name="connsiteX0" fmla="*/ 263994 w 535905"/>
                      <a:gd name="connsiteY0" fmla="*/ 3045 h 2060243"/>
                      <a:gd name="connsiteX1" fmla="*/ 517295 w 535905"/>
                      <a:gd name="connsiteY1" fmla="*/ 756210 h 2060243"/>
                      <a:gd name="connsiteX2" fmla="*/ 516835 w 535905"/>
                      <a:gd name="connsiteY2" fmla="*/ 1063711 h 2060243"/>
                      <a:gd name="connsiteX3" fmla="*/ 517294 w 535905"/>
                      <a:gd name="connsiteY3" fmla="*/ 1802175 h 2060243"/>
                      <a:gd name="connsiteX4" fmla="*/ 259226 w 535905"/>
                      <a:gd name="connsiteY4" fmla="*/ 2060243 h 2060243"/>
                      <a:gd name="connsiteX5" fmla="*/ 259227 w 535905"/>
                      <a:gd name="connsiteY5" fmla="*/ 2060242 h 2060243"/>
                      <a:gd name="connsiteX6" fmla="*/ 1159 w 535905"/>
                      <a:gd name="connsiteY6" fmla="*/ 1802174 h 2060243"/>
                      <a:gd name="connsiteX7" fmla="*/ 0 w 535905"/>
                      <a:gd name="connsiteY7" fmla="*/ 1068128 h 2060243"/>
                      <a:gd name="connsiteX8" fmla="*/ 263994 w 535905"/>
                      <a:gd name="connsiteY8" fmla="*/ 3045 h 2060243"/>
                      <a:gd name="connsiteX0" fmla="*/ 263994 w 664925"/>
                      <a:gd name="connsiteY0" fmla="*/ 87056 h 2144254"/>
                      <a:gd name="connsiteX1" fmla="*/ 658652 w 664925"/>
                      <a:gd name="connsiteY1" fmla="*/ 93682 h 2144254"/>
                      <a:gd name="connsiteX2" fmla="*/ 516835 w 664925"/>
                      <a:gd name="connsiteY2" fmla="*/ 1147722 h 2144254"/>
                      <a:gd name="connsiteX3" fmla="*/ 517294 w 664925"/>
                      <a:gd name="connsiteY3" fmla="*/ 1886186 h 2144254"/>
                      <a:gd name="connsiteX4" fmla="*/ 259226 w 664925"/>
                      <a:gd name="connsiteY4" fmla="*/ 2144254 h 2144254"/>
                      <a:gd name="connsiteX5" fmla="*/ 259227 w 664925"/>
                      <a:gd name="connsiteY5" fmla="*/ 2144253 h 2144254"/>
                      <a:gd name="connsiteX6" fmla="*/ 1159 w 664925"/>
                      <a:gd name="connsiteY6" fmla="*/ 1886185 h 2144254"/>
                      <a:gd name="connsiteX7" fmla="*/ 0 w 664925"/>
                      <a:gd name="connsiteY7" fmla="*/ 1152139 h 2144254"/>
                      <a:gd name="connsiteX8" fmla="*/ 263994 w 664925"/>
                      <a:gd name="connsiteY8" fmla="*/ 87056 h 2144254"/>
                      <a:gd name="connsiteX0" fmla="*/ 263994 w 710801"/>
                      <a:gd name="connsiteY0" fmla="*/ 28420 h 2085618"/>
                      <a:gd name="connsiteX1" fmla="*/ 658652 w 710801"/>
                      <a:gd name="connsiteY1" fmla="*/ 35046 h 2085618"/>
                      <a:gd name="connsiteX2" fmla="*/ 516835 w 710801"/>
                      <a:gd name="connsiteY2" fmla="*/ 1089086 h 2085618"/>
                      <a:gd name="connsiteX3" fmla="*/ 517294 w 710801"/>
                      <a:gd name="connsiteY3" fmla="*/ 1827550 h 2085618"/>
                      <a:gd name="connsiteX4" fmla="*/ 259226 w 710801"/>
                      <a:gd name="connsiteY4" fmla="*/ 2085618 h 2085618"/>
                      <a:gd name="connsiteX5" fmla="*/ 259227 w 710801"/>
                      <a:gd name="connsiteY5" fmla="*/ 2085617 h 2085618"/>
                      <a:gd name="connsiteX6" fmla="*/ 1159 w 710801"/>
                      <a:gd name="connsiteY6" fmla="*/ 1827549 h 2085618"/>
                      <a:gd name="connsiteX7" fmla="*/ 0 w 710801"/>
                      <a:gd name="connsiteY7" fmla="*/ 1093503 h 2085618"/>
                      <a:gd name="connsiteX8" fmla="*/ 263994 w 710801"/>
                      <a:gd name="connsiteY8" fmla="*/ 28420 h 2085618"/>
                      <a:gd name="connsiteX0" fmla="*/ 263994 w 710801"/>
                      <a:gd name="connsiteY0" fmla="*/ 7864 h 2065062"/>
                      <a:gd name="connsiteX1" fmla="*/ 658652 w 710801"/>
                      <a:gd name="connsiteY1" fmla="*/ 14490 h 2065062"/>
                      <a:gd name="connsiteX2" fmla="*/ 516835 w 710801"/>
                      <a:gd name="connsiteY2" fmla="*/ 1068530 h 2065062"/>
                      <a:gd name="connsiteX3" fmla="*/ 517294 w 710801"/>
                      <a:gd name="connsiteY3" fmla="*/ 1806994 h 2065062"/>
                      <a:gd name="connsiteX4" fmla="*/ 259226 w 710801"/>
                      <a:gd name="connsiteY4" fmla="*/ 2065062 h 2065062"/>
                      <a:gd name="connsiteX5" fmla="*/ 259227 w 710801"/>
                      <a:gd name="connsiteY5" fmla="*/ 2065061 h 2065062"/>
                      <a:gd name="connsiteX6" fmla="*/ 1159 w 710801"/>
                      <a:gd name="connsiteY6" fmla="*/ 1806993 h 2065062"/>
                      <a:gd name="connsiteX7" fmla="*/ 0 w 710801"/>
                      <a:gd name="connsiteY7" fmla="*/ 1072947 h 2065062"/>
                      <a:gd name="connsiteX8" fmla="*/ 263994 w 710801"/>
                      <a:gd name="connsiteY8" fmla="*/ 7864 h 2065062"/>
                      <a:gd name="connsiteX0" fmla="*/ 263994 w 713316"/>
                      <a:gd name="connsiteY0" fmla="*/ 0 h 2057198"/>
                      <a:gd name="connsiteX1" fmla="*/ 658652 w 713316"/>
                      <a:gd name="connsiteY1" fmla="*/ 6626 h 2057198"/>
                      <a:gd name="connsiteX2" fmla="*/ 516835 w 713316"/>
                      <a:gd name="connsiteY2" fmla="*/ 1060666 h 2057198"/>
                      <a:gd name="connsiteX3" fmla="*/ 517294 w 713316"/>
                      <a:gd name="connsiteY3" fmla="*/ 1799130 h 2057198"/>
                      <a:gd name="connsiteX4" fmla="*/ 259226 w 713316"/>
                      <a:gd name="connsiteY4" fmla="*/ 2057198 h 2057198"/>
                      <a:gd name="connsiteX5" fmla="*/ 259227 w 713316"/>
                      <a:gd name="connsiteY5" fmla="*/ 2057197 h 2057198"/>
                      <a:gd name="connsiteX6" fmla="*/ 1159 w 713316"/>
                      <a:gd name="connsiteY6" fmla="*/ 1799129 h 2057198"/>
                      <a:gd name="connsiteX7" fmla="*/ 0 w 713316"/>
                      <a:gd name="connsiteY7" fmla="*/ 1065083 h 2057198"/>
                      <a:gd name="connsiteX8" fmla="*/ 263994 w 713316"/>
                      <a:gd name="connsiteY8" fmla="*/ 0 h 2057198"/>
                      <a:gd name="connsiteX0" fmla="*/ 263994 w 663537"/>
                      <a:gd name="connsiteY0" fmla="*/ 33591 h 2090789"/>
                      <a:gd name="connsiteX1" fmla="*/ 658652 w 663537"/>
                      <a:gd name="connsiteY1" fmla="*/ 40217 h 2090789"/>
                      <a:gd name="connsiteX2" fmla="*/ 516835 w 663537"/>
                      <a:gd name="connsiteY2" fmla="*/ 1094257 h 2090789"/>
                      <a:gd name="connsiteX3" fmla="*/ 517294 w 663537"/>
                      <a:gd name="connsiteY3" fmla="*/ 1832721 h 2090789"/>
                      <a:gd name="connsiteX4" fmla="*/ 259226 w 663537"/>
                      <a:gd name="connsiteY4" fmla="*/ 2090789 h 2090789"/>
                      <a:gd name="connsiteX5" fmla="*/ 259227 w 663537"/>
                      <a:gd name="connsiteY5" fmla="*/ 2090788 h 2090789"/>
                      <a:gd name="connsiteX6" fmla="*/ 1159 w 663537"/>
                      <a:gd name="connsiteY6" fmla="*/ 1832720 h 2090789"/>
                      <a:gd name="connsiteX7" fmla="*/ 0 w 663537"/>
                      <a:gd name="connsiteY7" fmla="*/ 1098674 h 2090789"/>
                      <a:gd name="connsiteX8" fmla="*/ 263994 w 663537"/>
                      <a:gd name="connsiteY8" fmla="*/ 33591 h 2090789"/>
                      <a:gd name="connsiteX0" fmla="*/ 263994 w 666512"/>
                      <a:gd name="connsiteY0" fmla="*/ 0 h 2057198"/>
                      <a:gd name="connsiteX1" fmla="*/ 658652 w 666512"/>
                      <a:gd name="connsiteY1" fmla="*/ 6626 h 2057198"/>
                      <a:gd name="connsiteX2" fmla="*/ 516835 w 666512"/>
                      <a:gd name="connsiteY2" fmla="*/ 1060666 h 2057198"/>
                      <a:gd name="connsiteX3" fmla="*/ 517294 w 666512"/>
                      <a:gd name="connsiteY3" fmla="*/ 1799130 h 2057198"/>
                      <a:gd name="connsiteX4" fmla="*/ 259226 w 666512"/>
                      <a:gd name="connsiteY4" fmla="*/ 2057198 h 2057198"/>
                      <a:gd name="connsiteX5" fmla="*/ 259227 w 666512"/>
                      <a:gd name="connsiteY5" fmla="*/ 2057197 h 2057198"/>
                      <a:gd name="connsiteX6" fmla="*/ 1159 w 666512"/>
                      <a:gd name="connsiteY6" fmla="*/ 1799129 h 2057198"/>
                      <a:gd name="connsiteX7" fmla="*/ 0 w 666512"/>
                      <a:gd name="connsiteY7" fmla="*/ 1065083 h 2057198"/>
                      <a:gd name="connsiteX8" fmla="*/ 263994 w 666512"/>
                      <a:gd name="connsiteY8" fmla="*/ 0 h 2057198"/>
                      <a:gd name="connsiteX0" fmla="*/ 263994 w 661028"/>
                      <a:gd name="connsiteY0" fmla="*/ 9281 h 2066479"/>
                      <a:gd name="connsiteX1" fmla="*/ 658652 w 661028"/>
                      <a:gd name="connsiteY1" fmla="*/ 15907 h 2066479"/>
                      <a:gd name="connsiteX2" fmla="*/ 516835 w 661028"/>
                      <a:gd name="connsiteY2" fmla="*/ 1069947 h 2066479"/>
                      <a:gd name="connsiteX3" fmla="*/ 517294 w 661028"/>
                      <a:gd name="connsiteY3" fmla="*/ 1808411 h 2066479"/>
                      <a:gd name="connsiteX4" fmla="*/ 259226 w 661028"/>
                      <a:gd name="connsiteY4" fmla="*/ 2066479 h 2066479"/>
                      <a:gd name="connsiteX5" fmla="*/ 259227 w 661028"/>
                      <a:gd name="connsiteY5" fmla="*/ 2066478 h 2066479"/>
                      <a:gd name="connsiteX6" fmla="*/ 1159 w 661028"/>
                      <a:gd name="connsiteY6" fmla="*/ 1808410 h 2066479"/>
                      <a:gd name="connsiteX7" fmla="*/ 0 w 661028"/>
                      <a:gd name="connsiteY7" fmla="*/ 1074364 h 2066479"/>
                      <a:gd name="connsiteX8" fmla="*/ 263994 w 661028"/>
                      <a:gd name="connsiteY8" fmla="*/ 9281 h 2066479"/>
                      <a:gd name="connsiteX0" fmla="*/ 263994 w 661136"/>
                      <a:gd name="connsiteY0" fmla="*/ 1620 h 2058818"/>
                      <a:gd name="connsiteX1" fmla="*/ 658652 w 661136"/>
                      <a:gd name="connsiteY1" fmla="*/ 8246 h 2058818"/>
                      <a:gd name="connsiteX2" fmla="*/ 516835 w 661136"/>
                      <a:gd name="connsiteY2" fmla="*/ 1062286 h 2058818"/>
                      <a:gd name="connsiteX3" fmla="*/ 517294 w 661136"/>
                      <a:gd name="connsiteY3" fmla="*/ 1800750 h 2058818"/>
                      <a:gd name="connsiteX4" fmla="*/ 259226 w 661136"/>
                      <a:gd name="connsiteY4" fmla="*/ 2058818 h 2058818"/>
                      <a:gd name="connsiteX5" fmla="*/ 259227 w 661136"/>
                      <a:gd name="connsiteY5" fmla="*/ 2058817 h 2058818"/>
                      <a:gd name="connsiteX6" fmla="*/ 1159 w 661136"/>
                      <a:gd name="connsiteY6" fmla="*/ 1800749 h 2058818"/>
                      <a:gd name="connsiteX7" fmla="*/ 0 w 661136"/>
                      <a:gd name="connsiteY7" fmla="*/ 1066703 h 2058818"/>
                      <a:gd name="connsiteX8" fmla="*/ 263994 w 661136"/>
                      <a:gd name="connsiteY8" fmla="*/ 1620 h 2058818"/>
                      <a:gd name="connsiteX0" fmla="*/ 263994 w 658957"/>
                      <a:gd name="connsiteY0" fmla="*/ 9787 h 2066985"/>
                      <a:gd name="connsiteX1" fmla="*/ 656443 w 658957"/>
                      <a:gd name="connsiteY1" fmla="*/ 5370 h 2066985"/>
                      <a:gd name="connsiteX2" fmla="*/ 516835 w 658957"/>
                      <a:gd name="connsiteY2" fmla="*/ 1070453 h 2066985"/>
                      <a:gd name="connsiteX3" fmla="*/ 517294 w 658957"/>
                      <a:gd name="connsiteY3" fmla="*/ 1808917 h 2066985"/>
                      <a:gd name="connsiteX4" fmla="*/ 259226 w 658957"/>
                      <a:gd name="connsiteY4" fmla="*/ 2066985 h 2066985"/>
                      <a:gd name="connsiteX5" fmla="*/ 259227 w 658957"/>
                      <a:gd name="connsiteY5" fmla="*/ 2066984 h 2066985"/>
                      <a:gd name="connsiteX6" fmla="*/ 1159 w 658957"/>
                      <a:gd name="connsiteY6" fmla="*/ 1808916 h 2066985"/>
                      <a:gd name="connsiteX7" fmla="*/ 0 w 658957"/>
                      <a:gd name="connsiteY7" fmla="*/ 1074870 h 2066985"/>
                      <a:gd name="connsiteX8" fmla="*/ 263994 w 658957"/>
                      <a:gd name="connsiteY8" fmla="*/ 9787 h 2066985"/>
                      <a:gd name="connsiteX0" fmla="*/ 263994 w 658983"/>
                      <a:gd name="connsiteY0" fmla="*/ 6145 h 2063343"/>
                      <a:gd name="connsiteX1" fmla="*/ 656443 w 658983"/>
                      <a:gd name="connsiteY1" fmla="*/ 1728 h 2063343"/>
                      <a:gd name="connsiteX2" fmla="*/ 516835 w 658983"/>
                      <a:gd name="connsiteY2" fmla="*/ 1066811 h 2063343"/>
                      <a:gd name="connsiteX3" fmla="*/ 517294 w 658983"/>
                      <a:gd name="connsiteY3" fmla="*/ 1805275 h 2063343"/>
                      <a:gd name="connsiteX4" fmla="*/ 259226 w 658983"/>
                      <a:gd name="connsiteY4" fmla="*/ 2063343 h 2063343"/>
                      <a:gd name="connsiteX5" fmla="*/ 259227 w 658983"/>
                      <a:gd name="connsiteY5" fmla="*/ 2063342 h 2063343"/>
                      <a:gd name="connsiteX6" fmla="*/ 1159 w 658983"/>
                      <a:gd name="connsiteY6" fmla="*/ 1805274 h 2063343"/>
                      <a:gd name="connsiteX7" fmla="*/ 0 w 658983"/>
                      <a:gd name="connsiteY7" fmla="*/ 1071228 h 2063343"/>
                      <a:gd name="connsiteX8" fmla="*/ 263994 w 658983"/>
                      <a:gd name="connsiteY8" fmla="*/ 6145 h 2063343"/>
                      <a:gd name="connsiteX0" fmla="*/ 263994 w 678609"/>
                      <a:gd name="connsiteY0" fmla="*/ 7785 h 2064983"/>
                      <a:gd name="connsiteX1" fmla="*/ 676321 w 678609"/>
                      <a:gd name="connsiteY1" fmla="*/ 1560 h 2064983"/>
                      <a:gd name="connsiteX2" fmla="*/ 516835 w 678609"/>
                      <a:gd name="connsiteY2" fmla="*/ 1068451 h 2064983"/>
                      <a:gd name="connsiteX3" fmla="*/ 517294 w 678609"/>
                      <a:gd name="connsiteY3" fmla="*/ 1806915 h 2064983"/>
                      <a:gd name="connsiteX4" fmla="*/ 259226 w 678609"/>
                      <a:gd name="connsiteY4" fmla="*/ 2064983 h 2064983"/>
                      <a:gd name="connsiteX5" fmla="*/ 259227 w 678609"/>
                      <a:gd name="connsiteY5" fmla="*/ 2064982 h 2064983"/>
                      <a:gd name="connsiteX6" fmla="*/ 1159 w 678609"/>
                      <a:gd name="connsiteY6" fmla="*/ 1806914 h 2064983"/>
                      <a:gd name="connsiteX7" fmla="*/ 0 w 678609"/>
                      <a:gd name="connsiteY7" fmla="*/ 1072868 h 2064983"/>
                      <a:gd name="connsiteX8" fmla="*/ 263994 w 678609"/>
                      <a:gd name="connsiteY8" fmla="*/ 7785 h 2064983"/>
                      <a:gd name="connsiteX0" fmla="*/ 263994 w 676632"/>
                      <a:gd name="connsiteY0" fmla="*/ 31105 h 2088303"/>
                      <a:gd name="connsiteX1" fmla="*/ 676321 w 676632"/>
                      <a:gd name="connsiteY1" fmla="*/ 24880 h 2088303"/>
                      <a:gd name="connsiteX2" fmla="*/ 516835 w 676632"/>
                      <a:gd name="connsiteY2" fmla="*/ 1091771 h 2088303"/>
                      <a:gd name="connsiteX3" fmla="*/ 517294 w 676632"/>
                      <a:gd name="connsiteY3" fmla="*/ 1830235 h 2088303"/>
                      <a:gd name="connsiteX4" fmla="*/ 259226 w 676632"/>
                      <a:gd name="connsiteY4" fmla="*/ 2088303 h 2088303"/>
                      <a:gd name="connsiteX5" fmla="*/ 259227 w 676632"/>
                      <a:gd name="connsiteY5" fmla="*/ 2088302 h 2088303"/>
                      <a:gd name="connsiteX6" fmla="*/ 1159 w 676632"/>
                      <a:gd name="connsiteY6" fmla="*/ 1830234 h 2088303"/>
                      <a:gd name="connsiteX7" fmla="*/ 0 w 676632"/>
                      <a:gd name="connsiteY7" fmla="*/ 1096188 h 2088303"/>
                      <a:gd name="connsiteX8" fmla="*/ 263994 w 676632"/>
                      <a:gd name="connsiteY8" fmla="*/ 31105 h 2088303"/>
                      <a:gd name="connsiteX0" fmla="*/ 263994 w 676730"/>
                      <a:gd name="connsiteY0" fmla="*/ 6225 h 2063423"/>
                      <a:gd name="connsiteX1" fmla="*/ 676321 w 676730"/>
                      <a:gd name="connsiteY1" fmla="*/ 0 h 2063423"/>
                      <a:gd name="connsiteX2" fmla="*/ 516835 w 676730"/>
                      <a:gd name="connsiteY2" fmla="*/ 1066891 h 2063423"/>
                      <a:gd name="connsiteX3" fmla="*/ 517294 w 676730"/>
                      <a:gd name="connsiteY3" fmla="*/ 1805355 h 2063423"/>
                      <a:gd name="connsiteX4" fmla="*/ 259226 w 676730"/>
                      <a:gd name="connsiteY4" fmla="*/ 2063423 h 2063423"/>
                      <a:gd name="connsiteX5" fmla="*/ 259227 w 676730"/>
                      <a:gd name="connsiteY5" fmla="*/ 2063422 h 2063423"/>
                      <a:gd name="connsiteX6" fmla="*/ 1159 w 676730"/>
                      <a:gd name="connsiteY6" fmla="*/ 1805354 h 2063423"/>
                      <a:gd name="connsiteX7" fmla="*/ 0 w 676730"/>
                      <a:gd name="connsiteY7" fmla="*/ 1071308 h 2063423"/>
                      <a:gd name="connsiteX8" fmla="*/ 263994 w 676730"/>
                      <a:gd name="connsiteY8" fmla="*/ 6225 h 2063423"/>
                      <a:gd name="connsiteX0" fmla="*/ 267608 w 681973"/>
                      <a:gd name="connsiteY0" fmla="*/ 78285 h 2142712"/>
                      <a:gd name="connsiteX1" fmla="*/ 676321 w 681973"/>
                      <a:gd name="connsiteY1" fmla="*/ 79289 h 2142712"/>
                      <a:gd name="connsiteX2" fmla="*/ 516835 w 681973"/>
                      <a:gd name="connsiteY2" fmla="*/ 1146180 h 2142712"/>
                      <a:gd name="connsiteX3" fmla="*/ 517294 w 681973"/>
                      <a:gd name="connsiteY3" fmla="*/ 1884644 h 2142712"/>
                      <a:gd name="connsiteX4" fmla="*/ 259226 w 681973"/>
                      <a:gd name="connsiteY4" fmla="*/ 2142712 h 2142712"/>
                      <a:gd name="connsiteX5" fmla="*/ 259227 w 681973"/>
                      <a:gd name="connsiteY5" fmla="*/ 2142711 h 2142712"/>
                      <a:gd name="connsiteX6" fmla="*/ 1159 w 681973"/>
                      <a:gd name="connsiteY6" fmla="*/ 1884643 h 2142712"/>
                      <a:gd name="connsiteX7" fmla="*/ 0 w 681973"/>
                      <a:gd name="connsiteY7" fmla="*/ 1150597 h 2142712"/>
                      <a:gd name="connsiteX8" fmla="*/ 267608 w 681973"/>
                      <a:gd name="connsiteY8" fmla="*/ 78285 h 2142712"/>
                      <a:gd name="connsiteX0" fmla="*/ 267608 w 730032"/>
                      <a:gd name="connsiteY0" fmla="*/ 0 h 2064427"/>
                      <a:gd name="connsiteX1" fmla="*/ 676321 w 730032"/>
                      <a:gd name="connsiteY1" fmla="*/ 1004 h 2064427"/>
                      <a:gd name="connsiteX2" fmla="*/ 516835 w 730032"/>
                      <a:gd name="connsiteY2" fmla="*/ 1067895 h 2064427"/>
                      <a:gd name="connsiteX3" fmla="*/ 517294 w 730032"/>
                      <a:gd name="connsiteY3" fmla="*/ 1806359 h 2064427"/>
                      <a:gd name="connsiteX4" fmla="*/ 259226 w 730032"/>
                      <a:gd name="connsiteY4" fmla="*/ 2064427 h 2064427"/>
                      <a:gd name="connsiteX5" fmla="*/ 259227 w 730032"/>
                      <a:gd name="connsiteY5" fmla="*/ 2064426 h 2064427"/>
                      <a:gd name="connsiteX6" fmla="*/ 1159 w 730032"/>
                      <a:gd name="connsiteY6" fmla="*/ 1806358 h 2064427"/>
                      <a:gd name="connsiteX7" fmla="*/ 0 w 730032"/>
                      <a:gd name="connsiteY7" fmla="*/ 1072312 h 2064427"/>
                      <a:gd name="connsiteX8" fmla="*/ 267608 w 730032"/>
                      <a:gd name="connsiteY8" fmla="*/ 0 h 2064427"/>
                      <a:gd name="connsiteX0" fmla="*/ 267608 w 681218"/>
                      <a:gd name="connsiteY0" fmla="*/ 0 h 2064427"/>
                      <a:gd name="connsiteX1" fmla="*/ 676321 w 681218"/>
                      <a:gd name="connsiteY1" fmla="*/ 1004 h 2064427"/>
                      <a:gd name="connsiteX2" fmla="*/ 516835 w 681218"/>
                      <a:gd name="connsiteY2" fmla="*/ 1067895 h 2064427"/>
                      <a:gd name="connsiteX3" fmla="*/ 517294 w 681218"/>
                      <a:gd name="connsiteY3" fmla="*/ 1806359 h 2064427"/>
                      <a:gd name="connsiteX4" fmla="*/ 259226 w 681218"/>
                      <a:gd name="connsiteY4" fmla="*/ 2064427 h 2064427"/>
                      <a:gd name="connsiteX5" fmla="*/ 259227 w 681218"/>
                      <a:gd name="connsiteY5" fmla="*/ 2064426 h 2064427"/>
                      <a:gd name="connsiteX6" fmla="*/ 1159 w 681218"/>
                      <a:gd name="connsiteY6" fmla="*/ 1806358 h 2064427"/>
                      <a:gd name="connsiteX7" fmla="*/ 0 w 681218"/>
                      <a:gd name="connsiteY7" fmla="*/ 1072312 h 2064427"/>
                      <a:gd name="connsiteX8" fmla="*/ 267608 w 681218"/>
                      <a:gd name="connsiteY8" fmla="*/ 0 h 20644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81218" h="2064427">
                        <a:moveTo>
                          <a:pt x="267608" y="0"/>
                        </a:moveTo>
                        <a:lnTo>
                          <a:pt x="676321" y="1004"/>
                        </a:lnTo>
                        <a:cubicBezTo>
                          <a:pt x="714509" y="855"/>
                          <a:pt x="516835" y="893568"/>
                          <a:pt x="516835" y="1067895"/>
                        </a:cubicBezTo>
                        <a:cubicBezTo>
                          <a:pt x="516835" y="1242222"/>
                          <a:pt x="516055" y="1640270"/>
                          <a:pt x="517294" y="1806359"/>
                        </a:cubicBezTo>
                        <a:cubicBezTo>
                          <a:pt x="518574" y="1977903"/>
                          <a:pt x="401753" y="2064427"/>
                          <a:pt x="259226" y="2064427"/>
                        </a:cubicBezTo>
                        <a:lnTo>
                          <a:pt x="259227" y="2064426"/>
                        </a:lnTo>
                        <a:cubicBezTo>
                          <a:pt x="116700" y="2064426"/>
                          <a:pt x="1159" y="1948885"/>
                          <a:pt x="1159" y="1806358"/>
                        </a:cubicBezTo>
                        <a:cubicBezTo>
                          <a:pt x="773" y="1561676"/>
                          <a:pt x="386" y="1316994"/>
                          <a:pt x="0" y="1072312"/>
                        </a:cubicBezTo>
                        <a:cubicBezTo>
                          <a:pt x="386" y="968339"/>
                          <a:pt x="267222" y="103973"/>
                          <a:pt x="267608" y="0"/>
                        </a:cubicBezTo>
                        <a:close/>
                      </a:path>
                    </a:pathLst>
                  </a:custGeom>
                  <a:solidFill>
                    <a:srgbClr val="F498B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1" name="Rectangle: Rounded Corners 17">
                    <a:extLst>
                      <a:ext uri="{FF2B5EF4-FFF2-40B4-BE49-F238E27FC236}">
                        <a16:creationId xmlns:a16="http://schemas.microsoft.com/office/drawing/2014/main" id="{ABF37A6E-2E90-4ABD-9A95-F32D18630A5B}"/>
                      </a:ext>
                    </a:extLst>
                  </p:cNvPr>
                  <p:cNvSpPr/>
                  <p:nvPr/>
                </p:nvSpPr>
                <p:spPr>
                  <a:xfrm>
                    <a:off x="2764062" y="990691"/>
                    <a:ext cx="530265" cy="2055512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317 w 516453"/>
                      <a:gd name="connsiteY0" fmla="*/ 258068 h 1562101"/>
                      <a:gd name="connsiteX1" fmla="*/ 258385 w 516453"/>
                      <a:gd name="connsiteY1" fmla="*/ 0 h 1562101"/>
                      <a:gd name="connsiteX2" fmla="*/ 258385 w 516453"/>
                      <a:gd name="connsiteY2" fmla="*/ 0 h 1562101"/>
                      <a:gd name="connsiteX3" fmla="*/ 516453 w 516453"/>
                      <a:gd name="connsiteY3" fmla="*/ 258068 h 1562101"/>
                      <a:gd name="connsiteX4" fmla="*/ 516452 w 516453"/>
                      <a:gd name="connsiteY4" fmla="*/ 1304033 h 1562101"/>
                      <a:gd name="connsiteX5" fmla="*/ 258384 w 516453"/>
                      <a:gd name="connsiteY5" fmla="*/ 1562101 h 1562101"/>
                      <a:gd name="connsiteX6" fmla="*/ 258385 w 516453"/>
                      <a:gd name="connsiteY6" fmla="*/ 1562100 h 1562101"/>
                      <a:gd name="connsiteX7" fmla="*/ 317 w 516453"/>
                      <a:gd name="connsiteY7" fmla="*/ 1304032 h 1562101"/>
                      <a:gd name="connsiteX8" fmla="*/ 0 w 516453"/>
                      <a:gd name="connsiteY8" fmla="*/ 572790 h 1562101"/>
                      <a:gd name="connsiteX9" fmla="*/ 317 w 516453"/>
                      <a:gd name="connsiteY9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258385 w 535170"/>
                      <a:gd name="connsiteY2" fmla="*/ 0 h 1562101"/>
                      <a:gd name="connsiteX3" fmla="*/ 516453 w 535170"/>
                      <a:gd name="connsiteY3" fmla="*/ 258068 h 1562101"/>
                      <a:gd name="connsiteX4" fmla="*/ 515241 w 535170"/>
                      <a:gd name="connsiteY4" fmla="*/ 564644 h 1562101"/>
                      <a:gd name="connsiteX5" fmla="*/ 516452 w 535170"/>
                      <a:gd name="connsiteY5" fmla="*/ 1304033 h 1562101"/>
                      <a:gd name="connsiteX6" fmla="*/ 258384 w 535170"/>
                      <a:gd name="connsiteY6" fmla="*/ 1562101 h 1562101"/>
                      <a:gd name="connsiteX7" fmla="*/ 258385 w 535170"/>
                      <a:gd name="connsiteY7" fmla="*/ 1562100 h 1562101"/>
                      <a:gd name="connsiteX8" fmla="*/ 317 w 535170"/>
                      <a:gd name="connsiteY8" fmla="*/ 1304032 h 1562101"/>
                      <a:gd name="connsiteX9" fmla="*/ 0 w 535170"/>
                      <a:gd name="connsiteY9" fmla="*/ 572790 h 1562101"/>
                      <a:gd name="connsiteX10" fmla="*/ 317 w 535170"/>
                      <a:gd name="connsiteY10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516453 w 535170"/>
                      <a:gd name="connsiteY2" fmla="*/ 258068 h 1562101"/>
                      <a:gd name="connsiteX3" fmla="*/ 515241 w 535170"/>
                      <a:gd name="connsiteY3" fmla="*/ 564644 h 1562101"/>
                      <a:gd name="connsiteX4" fmla="*/ 516452 w 535170"/>
                      <a:gd name="connsiteY4" fmla="*/ 1304033 h 1562101"/>
                      <a:gd name="connsiteX5" fmla="*/ 258384 w 535170"/>
                      <a:gd name="connsiteY5" fmla="*/ 1562101 h 1562101"/>
                      <a:gd name="connsiteX6" fmla="*/ 258385 w 535170"/>
                      <a:gd name="connsiteY6" fmla="*/ 1562100 h 1562101"/>
                      <a:gd name="connsiteX7" fmla="*/ 317 w 535170"/>
                      <a:gd name="connsiteY7" fmla="*/ 1304032 h 1562101"/>
                      <a:gd name="connsiteX8" fmla="*/ 0 w 535170"/>
                      <a:gd name="connsiteY8" fmla="*/ 572790 h 1562101"/>
                      <a:gd name="connsiteX9" fmla="*/ 317 w 535170"/>
                      <a:gd name="connsiteY9" fmla="*/ 258068 h 1562101"/>
                      <a:gd name="connsiteX0" fmla="*/ 317 w 554283"/>
                      <a:gd name="connsiteY0" fmla="*/ 38833 h 1342866"/>
                      <a:gd name="connsiteX1" fmla="*/ 516453 w 554283"/>
                      <a:gd name="connsiteY1" fmla="*/ 38833 h 1342866"/>
                      <a:gd name="connsiteX2" fmla="*/ 515241 w 554283"/>
                      <a:gd name="connsiteY2" fmla="*/ 345409 h 1342866"/>
                      <a:gd name="connsiteX3" fmla="*/ 516452 w 554283"/>
                      <a:gd name="connsiteY3" fmla="*/ 1084798 h 1342866"/>
                      <a:gd name="connsiteX4" fmla="*/ 258384 w 554283"/>
                      <a:gd name="connsiteY4" fmla="*/ 1342866 h 1342866"/>
                      <a:gd name="connsiteX5" fmla="*/ 258385 w 554283"/>
                      <a:gd name="connsiteY5" fmla="*/ 1342865 h 1342866"/>
                      <a:gd name="connsiteX6" fmla="*/ 317 w 554283"/>
                      <a:gd name="connsiteY6" fmla="*/ 1084797 h 1342866"/>
                      <a:gd name="connsiteX7" fmla="*/ 0 w 554283"/>
                      <a:gd name="connsiteY7" fmla="*/ 353555 h 1342866"/>
                      <a:gd name="connsiteX8" fmla="*/ 317 w 554283"/>
                      <a:gd name="connsiteY8" fmla="*/ 38833 h 1342866"/>
                      <a:gd name="connsiteX0" fmla="*/ 163239 w 542216"/>
                      <a:gd name="connsiteY0" fmla="*/ 3110 h 2056585"/>
                      <a:gd name="connsiteX1" fmla="*/ 516453 w 542216"/>
                      <a:gd name="connsiteY1" fmla="*/ 752552 h 2056585"/>
                      <a:gd name="connsiteX2" fmla="*/ 515241 w 542216"/>
                      <a:gd name="connsiteY2" fmla="*/ 1059128 h 2056585"/>
                      <a:gd name="connsiteX3" fmla="*/ 516452 w 542216"/>
                      <a:gd name="connsiteY3" fmla="*/ 1798517 h 2056585"/>
                      <a:gd name="connsiteX4" fmla="*/ 258384 w 542216"/>
                      <a:gd name="connsiteY4" fmla="*/ 2056585 h 2056585"/>
                      <a:gd name="connsiteX5" fmla="*/ 258385 w 542216"/>
                      <a:gd name="connsiteY5" fmla="*/ 2056584 h 2056585"/>
                      <a:gd name="connsiteX6" fmla="*/ 317 w 542216"/>
                      <a:gd name="connsiteY6" fmla="*/ 1798516 h 2056585"/>
                      <a:gd name="connsiteX7" fmla="*/ 0 w 542216"/>
                      <a:gd name="connsiteY7" fmla="*/ 1067274 h 2056585"/>
                      <a:gd name="connsiteX8" fmla="*/ 163239 w 542216"/>
                      <a:gd name="connsiteY8" fmla="*/ 3110 h 2056585"/>
                      <a:gd name="connsiteX0" fmla="*/ 163239 w 539217"/>
                      <a:gd name="connsiteY0" fmla="*/ 98143 h 2151618"/>
                      <a:gd name="connsiteX1" fmla="*/ 512380 w 539217"/>
                      <a:gd name="connsiteY1" fmla="*/ 87961 h 2151618"/>
                      <a:gd name="connsiteX2" fmla="*/ 515241 w 539217"/>
                      <a:gd name="connsiteY2" fmla="*/ 1154161 h 2151618"/>
                      <a:gd name="connsiteX3" fmla="*/ 516452 w 539217"/>
                      <a:gd name="connsiteY3" fmla="*/ 1893550 h 2151618"/>
                      <a:gd name="connsiteX4" fmla="*/ 258384 w 539217"/>
                      <a:gd name="connsiteY4" fmla="*/ 2151618 h 2151618"/>
                      <a:gd name="connsiteX5" fmla="*/ 258385 w 539217"/>
                      <a:gd name="connsiteY5" fmla="*/ 2151617 h 2151618"/>
                      <a:gd name="connsiteX6" fmla="*/ 317 w 539217"/>
                      <a:gd name="connsiteY6" fmla="*/ 1893549 h 2151618"/>
                      <a:gd name="connsiteX7" fmla="*/ 0 w 539217"/>
                      <a:gd name="connsiteY7" fmla="*/ 1162307 h 2151618"/>
                      <a:gd name="connsiteX8" fmla="*/ 163239 w 539217"/>
                      <a:gd name="connsiteY8" fmla="*/ 98143 h 2151618"/>
                      <a:gd name="connsiteX0" fmla="*/ 163239 w 595457"/>
                      <a:gd name="connsiteY0" fmla="*/ 27667 h 2081142"/>
                      <a:gd name="connsiteX1" fmla="*/ 512380 w 595457"/>
                      <a:gd name="connsiteY1" fmla="*/ 17485 h 2081142"/>
                      <a:gd name="connsiteX2" fmla="*/ 515241 w 595457"/>
                      <a:gd name="connsiteY2" fmla="*/ 1083685 h 2081142"/>
                      <a:gd name="connsiteX3" fmla="*/ 516452 w 595457"/>
                      <a:gd name="connsiteY3" fmla="*/ 1823074 h 2081142"/>
                      <a:gd name="connsiteX4" fmla="*/ 258384 w 595457"/>
                      <a:gd name="connsiteY4" fmla="*/ 2081142 h 2081142"/>
                      <a:gd name="connsiteX5" fmla="*/ 258385 w 595457"/>
                      <a:gd name="connsiteY5" fmla="*/ 2081141 h 2081142"/>
                      <a:gd name="connsiteX6" fmla="*/ 317 w 595457"/>
                      <a:gd name="connsiteY6" fmla="*/ 1823073 h 2081142"/>
                      <a:gd name="connsiteX7" fmla="*/ 0 w 595457"/>
                      <a:gd name="connsiteY7" fmla="*/ 1091831 h 2081142"/>
                      <a:gd name="connsiteX8" fmla="*/ 163239 w 595457"/>
                      <a:gd name="connsiteY8" fmla="*/ 27667 h 2081142"/>
                      <a:gd name="connsiteX0" fmla="*/ 163239 w 595457"/>
                      <a:gd name="connsiteY0" fmla="*/ 11391 h 2064866"/>
                      <a:gd name="connsiteX1" fmla="*/ 512380 w 595457"/>
                      <a:gd name="connsiteY1" fmla="*/ 1209 h 2064866"/>
                      <a:gd name="connsiteX2" fmla="*/ 515241 w 595457"/>
                      <a:gd name="connsiteY2" fmla="*/ 1067409 h 2064866"/>
                      <a:gd name="connsiteX3" fmla="*/ 516452 w 595457"/>
                      <a:gd name="connsiteY3" fmla="*/ 1806798 h 2064866"/>
                      <a:gd name="connsiteX4" fmla="*/ 258384 w 595457"/>
                      <a:gd name="connsiteY4" fmla="*/ 2064866 h 2064866"/>
                      <a:gd name="connsiteX5" fmla="*/ 258385 w 595457"/>
                      <a:gd name="connsiteY5" fmla="*/ 2064865 h 2064866"/>
                      <a:gd name="connsiteX6" fmla="*/ 317 w 595457"/>
                      <a:gd name="connsiteY6" fmla="*/ 1806797 h 2064866"/>
                      <a:gd name="connsiteX7" fmla="*/ 0 w 595457"/>
                      <a:gd name="connsiteY7" fmla="*/ 1075555 h 2064866"/>
                      <a:gd name="connsiteX8" fmla="*/ 163239 w 595457"/>
                      <a:gd name="connsiteY8" fmla="*/ 11391 h 2064866"/>
                      <a:gd name="connsiteX0" fmla="*/ 163239 w 598468"/>
                      <a:gd name="connsiteY0" fmla="*/ 4508 h 2057983"/>
                      <a:gd name="connsiteX1" fmla="*/ 516453 w 598468"/>
                      <a:gd name="connsiteY1" fmla="*/ 2472 h 2057983"/>
                      <a:gd name="connsiteX2" fmla="*/ 515241 w 598468"/>
                      <a:gd name="connsiteY2" fmla="*/ 1060526 h 2057983"/>
                      <a:gd name="connsiteX3" fmla="*/ 516452 w 598468"/>
                      <a:gd name="connsiteY3" fmla="*/ 1799915 h 2057983"/>
                      <a:gd name="connsiteX4" fmla="*/ 258384 w 598468"/>
                      <a:gd name="connsiteY4" fmla="*/ 2057983 h 2057983"/>
                      <a:gd name="connsiteX5" fmla="*/ 258385 w 598468"/>
                      <a:gd name="connsiteY5" fmla="*/ 2057982 h 2057983"/>
                      <a:gd name="connsiteX6" fmla="*/ 317 w 598468"/>
                      <a:gd name="connsiteY6" fmla="*/ 1799914 h 2057983"/>
                      <a:gd name="connsiteX7" fmla="*/ 0 w 598468"/>
                      <a:gd name="connsiteY7" fmla="*/ 1068672 h 2057983"/>
                      <a:gd name="connsiteX8" fmla="*/ 163239 w 598468"/>
                      <a:gd name="connsiteY8" fmla="*/ 4508 h 2057983"/>
                      <a:gd name="connsiteX0" fmla="*/ 163239 w 598587"/>
                      <a:gd name="connsiteY0" fmla="*/ 2042 h 2055517"/>
                      <a:gd name="connsiteX1" fmla="*/ 516453 w 598587"/>
                      <a:gd name="connsiteY1" fmla="*/ 6 h 2055517"/>
                      <a:gd name="connsiteX2" fmla="*/ 515241 w 598587"/>
                      <a:gd name="connsiteY2" fmla="*/ 1058060 h 2055517"/>
                      <a:gd name="connsiteX3" fmla="*/ 516452 w 598587"/>
                      <a:gd name="connsiteY3" fmla="*/ 1797449 h 2055517"/>
                      <a:gd name="connsiteX4" fmla="*/ 258384 w 598587"/>
                      <a:gd name="connsiteY4" fmla="*/ 2055517 h 2055517"/>
                      <a:gd name="connsiteX5" fmla="*/ 258385 w 598587"/>
                      <a:gd name="connsiteY5" fmla="*/ 2055516 h 2055517"/>
                      <a:gd name="connsiteX6" fmla="*/ 317 w 598587"/>
                      <a:gd name="connsiteY6" fmla="*/ 1797448 h 2055517"/>
                      <a:gd name="connsiteX7" fmla="*/ 0 w 598587"/>
                      <a:gd name="connsiteY7" fmla="*/ 1066206 h 2055517"/>
                      <a:gd name="connsiteX8" fmla="*/ 163239 w 598587"/>
                      <a:gd name="connsiteY8" fmla="*/ 2042 h 2055517"/>
                      <a:gd name="connsiteX0" fmla="*/ 163239 w 535169"/>
                      <a:gd name="connsiteY0" fmla="*/ 9542 h 2063017"/>
                      <a:gd name="connsiteX1" fmla="*/ 516453 w 535169"/>
                      <a:gd name="connsiteY1" fmla="*/ 7506 h 2063017"/>
                      <a:gd name="connsiteX2" fmla="*/ 515241 w 535169"/>
                      <a:gd name="connsiteY2" fmla="*/ 1065560 h 2063017"/>
                      <a:gd name="connsiteX3" fmla="*/ 516452 w 535169"/>
                      <a:gd name="connsiteY3" fmla="*/ 1804949 h 2063017"/>
                      <a:gd name="connsiteX4" fmla="*/ 258384 w 535169"/>
                      <a:gd name="connsiteY4" fmla="*/ 2063017 h 2063017"/>
                      <a:gd name="connsiteX5" fmla="*/ 258385 w 535169"/>
                      <a:gd name="connsiteY5" fmla="*/ 2063016 h 2063017"/>
                      <a:gd name="connsiteX6" fmla="*/ 317 w 535169"/>
                      <a:gd name="connsiteY6" fmla="*/ 1804948 h 2063017"/>
                      <a:gd name="connsiteX7" fmla="*/ 0 w 535169"/>
                      <a:gd name="connsiteY7" fmla="*/ 1073706 h 2063017"/>
                      <a:gd name="connsiteX8" fmla="*/ 163239 w 535169"/>
                      <a:gd name="connsiteY8" fmla="*/ 9542 h 2063017"/>
                      <a:gd name="connsiteX0" fmla="*/ 163239 w 535169"/>
                      <a:gd name="connsiteY0" fmla="*/ 2037 h 2055512"/>
                      <a:gd name="connsiteX1" fmla="*/ 516453 w 535169"/>
                      <a:gd name="connsiteY1" fmla="*/ 1 h 2055512"/>
                      <a:gd name="connsiteX2" fmla="*/ 515241 w 535169"/>
                      <a:gd name="connsiteY2" fmla="*/ 1058055 h 2055512"/>
                      <a:gd name="connsiteX3" fmla="*/ 516452 w 535169"/>
                      <a:gd name="connsiteY3" fmla="*/ 1797444 h 2055512"/>
                      <a:gd name="connsiteX4" fmla="*/ 258384 w 535169"/>
                      <a:gd name="connsiteY4" fmla="*/ 2055512 h 2055512"/>
                      <a:gd name="connsiteX5" fmla="*/ 258385 w 535169"/>
                      <a:gd name="connsiteY5" fmla="*/ 2055511 h 2055512"/>
                      <a:gd name="connsiteX6" fmla="*/ 317 w 535169"/>
                      <a:gd name="connsiteY6" fmla="*/ 1797443 h 2055512"/>
                      <a:gd name="connsiteX7" fmla="*/ 0 w 535169"/>
                      <a:gd name="connsiteY7" fmla="*/ 1066201 h 2055512"/>
                      <a:gd name="connsiteX8" fmla="*/ 163239 w 535169"/>
                      <a:gd name="connsiteY8" fmla="*/ 2037 h 2055512"/>
                      <a:gd name="connsiteX0" fmla="*/ 163239 w 529133"/>
                      <a:gd name="connsiteY0" fmla="*/ 2037 h 2055512"/>
                      <a:gd name="connsiteX1" fmla="*/ 516453 w 529133"/>
                      <a:gd name="connsiteY1" fmla="*/ 1 h 2055512"/>
                      <a:gd name="connsiteX2" fmla="*/ 515241 w 529133"/>
                      <a:gd name="connsiteY2" fmla="*/ 1058055 h 2055512"/>
                      <a:gd name="connsiteX3" fmla="*/ 516452 w 529133"/>
                      <a:gd name="connsiteY3" fmla="*/ 1797444 h 2055512"/>
                      <a:gd name="connsiteX4" fmla="*/ 258384 w 529133"/>
                      <a:gd name="connsiteY4" fmla="*/ 2055512 h 2055512"/>
                      <a:gd name="connsiteX5" fmla="*/ 258385 w 529133"/>
                      <a:gd name="connsiteY5" fmla="*/ 2055511 h 2055512"/>
                      <a:gd name="connsiteX6" fmla="*/ 317 w 529133"/>
                      <a:gd name="connsiteY6" fmla="*/ 1797443 h 2055512"/>
                      <a:gd name="connsiteX7" fmla="*/ 0 w 529133"/>
                      <a:gd name="connsiteY7" fmla="*/ 1066201 h 2055512"/>
                      <a:gd name="connsiteX8" fmla="*/ 163239 w 529133"/>
                      <a:gd name="connsiteY8" fmla="*/ 2037 h 2055512"/>
                      <a:gd name="connsiteX0" fmla="*/ 164371 w 530265"/>
                      <a:gd name="connsiteY0" fmla="*/ 2037 h 2055512"/>
                      <a:gd name="connsiteX1" fmla="*/ 517585 w 530265"/>
                      <a:gd name="connsiteY1" fmla="*/ 1 h 2055512"/>
                      <a:gd name="connsiteX2" fmla="*/ 516373 w 530265"/>
                      <a:gd name="connsiteY2" fmla="*/ 1058055 h 2055512"/>
                      <a:gd name="connsiteX3" fmla="*/ 517584 w 530265"/>
                      <a:gd name="connsiteY3" fmla="*/ 1797444 h 2055512"/>
                      <a:gd name="connsiteX4" fmla="*/ 259516 w 530265"/>
                      <a:gd name="connsiteY4" fmla="*/ 2055512 h 2055512"/>
                      <a:gd name="connsiteX5" fmla="*/ 259517 w 530265"/>
                      <a:gd name="connsiteY5" fmla="*/ 2055511 h 2055512"/>
                      <a:gd name="connsiteX6" fmla="*/ 1449 w 530265"/>
                      <a:gd name="connsiteY6" fmla="*/ 1797443 h 2055512"/>
                      <a:gd name="connsiteX7" fmla="*/ 1132 w 530265"/>
                      <a:gd name="connsiteY7" fmla="*/ 1066201 h 2055512"/>
                      <a:gd name="connsiteX8" fmla="*/ 164371 w 530265"/>
                      <a:gd name="connsiteY8" fmla="*/ 2037 h 20555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30265" h="2055512">
                        <a:moveTo>
                          <a:pt x="164371" y="2037"/>
                        </a:moveTo>
                        <a:cubicBezTo>
                          <a:pt x="260630" y="-1540"/>
                          <a:pt x="440115" y="2050"/>
                          <a:pt x="517585" y="1"/>
                        </a:cubicBezTo>
                        <a:cubicBezTo>
                          <a:pt x="546807" y="-772"/>
                          <a:pt x="516373" y="883728"/>
                          <a:pt x="516373" y="1058055"/>
                        </a:cubicBezTo>
                        <a:cubicBezTo>
                          <a:pt x="516373" y="1232382"/>
                          <a:pt x="521699" y="1631201"/>
                          <a:pt x="517584" y="1797444"/>
                        </a:cubicBezTo>
                        <a:cubicBezTo>
                          <a:pt x="513336" y="1969058"/>
                          <a:pt x="402043" y="2055512"/>
                          <a:pt x="259516" y="2055512"/>
                        </a:cubicBezTo>
                        <a:lnTo>
                          <a:pt x="259517" y="2055511"/>
                        </a:lnTo>
                        <a:cubicBezTo>
                          <a:pt x="116990" y="2055511"/>
                          <a:pt x="1449" y="1939970"/>
                          <a:pt x="1449" y="1797443"/>
                        </a:cubicBezTo>
                        <a:cubicBezTo>
                          <a:pt x="1343" y="1553696"/>
                          <a:pt x="1238" y="1309948"/>
                          <a:pt x="1132" y="1066201"/>
                        </a:cubicBezTo>
                        <a:cubicBezTo>
                          <a:pt x="-15877" y="963739"/>
                          <a:pt x="164265" y="106944"/>
                          <a:pt x="164371" y="2037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35" name="Group 234">
                  <a:extLst>
                    <a:ext uri="{FF2B5EF4-FFF2-40B4-BE49-F238E27FC236}">
                      <a16:creationId xmlns:a16="http://schemas.microsoft.com/office/drawing/2014/main" id="{2D375626-F43E-4E30-BC4C-757DFFCE90AB}"/>
                    </a:ext>
                  </a:extLst>
                </p:cNvPr>
                <p:cNvGrpSpPr/>
                <p:nvPr/>
              </p:nvGrpSpPr>
              <p:grpSpPr>
                <a:xfrm flipH="1">
                  <a:off x="3778215" y="996203"/>
                  <a:ext cx="1043666" cy="2064429"/>
                  <a:chOff x="2250661" y="981774"/>
                  <a:chExt cx="1043666" cy="2064429"/>
                </a:xfrm>
              </p:grpSpPr>
              <p:sp>
                <p:nvSpPr>
                  <p:cNvPr id="238" name="Rectangle: Rounded Corners 1">
                    <a:extLst>
                      <a:ext uri="{FF2B5EF4-FFF2-40B4-BE49-F238E27FC236}">
                        <a16:creationId xmlns:a16="http://schemas.microsoft.com/office/drawing/2014/main" id="{7E879E3F-5BC2-4B55-A45F-08D9A3A63BEE}"/>
                      </a:ext>
                    </a:extLst>
                  </p:cNvPr>
                  <p:cNvSpPr/>
                  <p:nvPr/>
                </p:nvSpPr>
                <p:spPr>
                  <a:xfrm>
                    <a:off x="2250661" y="981774"/>
                    <a:ext cx="681218" cy="2064427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0 w 535099"/>
                      <a:gd name="connsiteY0" fmla="*/ 258068 h 1562101"/>
                      <a:gd name="connsiteX1" fmla="*/ 258068 w 535099"/>
                      <a:gd name="connsiteY1" fmla="*/ 0 h 1562101"/>
                      <a:gd name="connsiteX2" fmla="*/ 258068 w 535099"/>
                      <a:gd name="connsiteY2" fmla="*/ 0 h 1562101"/>
                      <a:gd name="connsiteX3" fmla="*/ 516136 w 535099"/>
                      <a:gd name="connsiteY3" fmla="*/ 258068 h 1562101"/>
                      <a:gd name="connsiteX4" fmla="*/ 515676 w 535099"/>
                      <a:gd name="connsiteY4" fmla="*/ 565569 h 1562101"/>
                      <a:gd name="connsiteX5" fmla="*/ 516135 w 535099"/>
                      <a:gd name="connsiteY5" fmla="*/ 1304033 h 1562101"/>
                      <a:gd name="connsiteX6" fmla="*/ 258067 w 535099"/>
                      <a:gd name="connsiteY6" fmla="*/ 1562101 h 1562101"/>
                      <a:gd name="connsiteX7" fmla="*/ 258068 w 535099"/>
                      <a:gd name="connsiteY7" fmla="*/ 1562100 h 1562101"/>
                      <a:gd name="connsiteX8" fmla="*/ 0 w 535099"/>
                      <a:gd name="connsiteY8" fmla="*/ 1304032 h 1562101"/>
                      <a:gd name="connsiteX9" fmla="*/ 0 w 535099"/>
                      <a:gd name="connsiteY9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517295 w 536258"/>
                      <a:gd name="connsiteY2" fmla="*/ 258068 h 1562101"/>
                      <a:gd name="connsiteX3" fmla="*/ 516835 w 536258"/>
                      <a:gd name="connsiteY3" fmla="*/ 565569 h 1562101"/>
                      <a:gd name="connsiteX4" fmla="*/ 517294 w 536258"/>
                      <a:gd name="connsiteY4" fmla="*/ 1304033 h 1562101"/>
                      <a:gd name="connsiteX5" fmla="*/ 259226 w 536258"/>
                      <a:gd name="connsiteY5" fmla="*/ 1562101 h 1562101"/>
                      <a:gd name="connsiteX6" fmla="*/ 259227 w 536258"/>
                      <a:gd name="connsiteY6" fmla="*/ 1562100 h 1562101"/>
                      <a:gd name="connsiteX7" fmla="*/ 1159 w 536258"/>
                      <a:gd name="connsiteY7" fmla="*/ 1304032 h 1562101"/>
                      <a:gd name="connsiteX8" fmla="*/ 0 w 536258"/>
                      <a:gd name="connsiteY8" fmla="*/ 569986 h 1562101"/>
                      <a:gd name="connsiteX9" fmla="*/ 1159 w 536258"/>
                      <a:gd name="connsiteY9" fmla="*/ 258068 h 1562101"/>
                      <a:gd name="connsiteX0" fmla="*/ 1159 w 555374"/>
                      <a:gd name="connsiteY0" fmla="*/ 38714 h 1342747"/>
                      <a:gd name="connsiteX1" fmla="*/ 517295 w 555374"/>
                      <a:gd name="connsiteY1" fmla="*/ 38714 h 1342747"/>
                      <a:gd name="connsiteX2" fmla="*/ 516835 w 555374"/>
                      <a:gd name="connsiteY2" fmla="*/ 346215 h 1342747"/>
                      <a:gd name="connsiteX3" fmla="*/ 517294 w 555374"/>
                      <a:gd name="connsiteY3" fmla="*/ 1084679 h 1342747"/>
                      <a:gd name="connsiteX4" fmla="*/ 259226 w 555374"/>
                      <a:gd name="connsiteY4" fmla="*/ 1342747 h 1342747"/>
                      <a:gd name="connsiteX5" fmla="*/ 259227 w 555374"/>
                      <a:gd name="connsiteY5" fmla="*/ 1342746 h 1342747"/>
                      <a:gd name="connsiteX6" fmla="*/ 1159 w 555374"/>
                      <a:gd name="connsiteY6" fmla="*/ 1084678 h 1342747"/>
                      <a:gd name="connsiteX7" fmla="*/ 0 w 555374"/>
                      <a:gd name="connsiteY7" fmla="*/ 350632 h 1342747"/>
                      <a:gd name="connsiteX8" fmla="*/ 1159 w 555374"/>
                      <a:gd name="connsiteY8" fmla="*/ 38714 h 1342747"/>
                      <a:gd name="connsiteX0" fmla="*/ 263994 w 535905"/>
                      <a:gd name="connsiteY0" fmla="*/ 3045 h 2060243"/>
                      <a:gd name="connsiteX1" fmla="*/ 517295 w 535905"/>
                      <a:gd name="connsiteY1" fmla="*/ 756210 h 2060243"/>
                      <a:gd name="connsiteX2" fmla="*/ 516835 w 535905"/>
                      <a:gd name="connsiteY2" fmla="*/ 1063711 h 2060243"/>
                      <a:gd name="connsiteX3" fmla="*/ 517294 w 535905"/>
                      <a:gd name="connsiteY3" fmla="*/ 1802175 h 2060243"/>
                      <a:gd name="connsiteX4" fmla="*/ 259226 w 535905"/>
                      <a:gd name="connsiteY4" fmla="*/ 2060243 h 2060243"/>
                      <a:gd name="connsiteX5" fmla="*/ 259227 w 535905"/>
                      <a:gd name="connsiteY5" fmla="*/ 2060242 h 2060243"/>
                      <a:gd name="connsiteX6" fmla="*/ 1159 w 535905"/>
                      <a:gd name="connsiteY6" fmla="*/ 1802174 h 2060243"/>
                      <a:gd name="connsiteX7" fmla="*/ 0 w 535905"/>
                      <a:gd name="connsiteY7" fmla="*/ 1068128 h 2060243"/>
                      <a:gd name="connsiteX8" fmla="*/ 263994 w 535905"/>
                      <a:gd name="connsiteY8" fmla="*/ 3045 h 2060243"/>
                      <a:gd name="connsiteX0" fmla="*/ 263994 w 664925"/>
                      <a:gd name="connsiteY0" fmla="*/ 87056 h 2144254"/>
                      <a:gd name="connsiteX1" fmla="*/ 658652 w 664925"/>
                      <a:gd name="connsiteY1" fmla="*/ 93682 h 2144254"/>
                      <a:gd name="connsiteX2" fmla="*/ 516835 w 664925"/>
                      <a:gd name="connsiteY2" fmla="*/ 1147722 h 2144254"/>
                      <a:gd name="connsiteX3" fmla="*/ 517294 w 664925"/>
                      <a:gd name="connsiteY3" fmla="*/ 1886186 h 2144254"/>
                      <a:gd name="connsiteX4" fmla="*/ 259226 w 664925"/>
                      <a:gd name="connsiteY4" fmla="*/ 2144254 h 2144254"/>
                      <a:gd name="connsiteX5" fmla="*/ 259227 w 664925"/>
                      <a:gd name="connsiteY5" fmla="*/ 2144253 h 2144254"/>
                      <a:gd name="connsiteX6" fmla="*/ 1159 w 664925"/>
                      <a:gd name="connsiteY6" fmla="*/ 1886185 h 2144254"/>
                      <a:gd name="connsiteX7" fmla="*/ 0 w 664925"/>
                      <a:gd name="connsiteY7" fmla="*/ 1152139 h 2144254"/>
                      <a:gd name="connsiteX8" fmla="*/ 263994 w 664925"/>
                      <a:gd name="connsiteY8" fmla="*/ 87056 h 2144254"/>
                      <a:gd name="connsiteX0" fmla="*/ 263994 w 710801"/>
                      <a:gd name="connsiteY0" fmla="*/ 28420 h 2085618"/>
                      <a:gd name="connsiteX1" fmla="*/ 658652 w 710801"/>
                      <a:gd name="connsiteY1" fmla="*/ 35046 h 2085618"/>
                      <a:gd name="connsiteX2" fmla="*/ 516835 w 710801"/>
                      <a:gd name="connsiteY2" fmla="*/ 1089086 h 2085618"/>
                      <a:gd name="connsiteX3" fmla="*/ 517294 w 710801"/>
                      <a:gd name="connsiteY3" fmla="*/ 1827550 h 2085618"/>
                      <a:gd name="connsiteX4" fmla="*/ 259226 w 710801"/>
                      <a:gd name="connsiteY4" fmla="*/ 2085618 h 2085618"/>
                      <a:gd name="connsiteX5" fmla="*/ 259227 w 710801"/>
                      <a:gd name="connsiteY5" fmla="*/ 2085617 h 2085618"/>
                      <a:gd name="connsiteX6" fmla="*/ 1159 w 710801"/>
                      <a:gd name="connsiteY6" fmla="*/ 1827549 h 2085618"/>
                      <a:gd name="connsiteX7" fmla="*/ 0 w 710801"/>
                      <a:gd name="connsiteY7" fmla="*/ 1093503 h 2085618"/>
                      <a:gd name="connsiteX8" fmla="*/ 263994 w 710801"/>
                      <a:gd name="connsiteY8" fmla="*/ 28420 h 2085618"/>
                      <a:gd name="connsiteX0" fmla="*/ 263994 w 710801"/>
                      <a:gd name="connsiteY0" fmla="*/ 7864 h 2065062"/>
                      <a:gd name="connsiteX1" fmla="*/ 658652 w 710801"/>
                      <a:gd name="connsiteY1" fmla="*/ 14490 h 2065062"/>
                      <a:gd name="connsiteX2" fmla="*/ 516835 w 710801"/>
                      <a:gd name="connsiteY2" fmla="*/ 1068530 h 2065062"/>
                      <a:gd name="connsiteX3" fmla="*/ 517294 w 710801"/>
                      <a:gd name="connsiteY3" fmla="*/ 1806994 h 2065062"/>
                      <a:gd name="connsiteX4" fmla="*/ 259226 w 710801"/>
                      <a:gd name="connsiteY4" fmla="*/ 2065062 h 2065062"/>
                      <a:gd name="connsiteX5" fmla="*/ 259227 w 710801"/>
                      <a:gd name="connsiteY5" fmla="*/ 2065061 h 2065062"/>
                      <a:gd name="connsiteX6" fmla="*/ 1159 w 710801"/>
                      <a:gd name="connsiteY6" fmla="*/ 1806993 h 2065062"/>
                      <a:gd name="connsiteX7" fmla="*/ 0 w 710801"/>
                      <a:gd name="connsiteY7" fmla="*/ 1072947 h 2065062"/>
                      <a:gd name="connsiteX8" fmla="*/ 263994 w 710801"/>
                      <a:gd name="connsiteY8" fmla="*/ 7864 h 2065062"/>
                      <a:gd name="connsiteX0" fmla="*/ 263994 w 713316"/>
                      <a:gd name="connsiteY0" fmla="*/ 0 h 2057198"/>
                      <a:gd name="connsiteX1" fmla="*/ 658652 w 713316"/>
                      <a:gd name="connsiteY1" fmla="*/ 6626 h 2057198"/>
                      <a:gd name="connsiteX2" fmla="*/ 516835 w 713316"/>
                      <a:gd name="connsiteY2" fmla="*/ 1060666 h 2057198"/>
                      <a:gd name="connsiteX3" fmla="*/ 517294 w 713316"/>
                      <a:gd name="connsiteY3" fmla="*/ 1799130 h 2057198"/>
                      <a:gd name="connsiteX4" fmla="*/ 259226 w 713316"/>
                      <a:gd name="connsiteY4" fmla="*/ 2057198 h 2057198"/>
                      <a:gd name="connsiteX5" fmla="*/ 259227 w 713316"/>
                      <a:gd name="connsiteY5" fmla="*/ 2057197 h 2057198"/>
                      <a:gd name="connsiteX6" fmla="*/ 1159 w 713316"/>
                      <a:gd name="connsiteY6" fmla="*/ 1799129 h 2057198"/>
                      <a:gd name="connsiteX7" fmla="*/ 0 w 713316"/>
                      <a:gd name="connsiteY7" fmla="*/ 1065083 h 2057198"/>
                      <a:gd name="connsiteX8" fmla="*/ 263994 w 713316"/>
                      <a:gd name="connsiteY8" fmla="*/ 0 h 2057198"/>
                      <a:gd name="connsiteX0" fmla="*/ 263994 w 663537"/>
                      <a:gd name="connsiteY0" fmla="*/ 33591 h 2090789"/>
                      <a:gd name="connsiteX1" fmla="*/ 658652 w 663537"/>
                      <a:gd name="connsiteY1" fmla="*/ 40217 h 2090789"/>
                      <a:gd name="connsiteX2" fmla="*/ 516835 w 663537"/>
                      <a:gd name="connsiteY2" fmla="*/ 1094257 h 2090789"/>
                      <a:gd name="connsiteX3" fmla="*/ 517294 w 663537"/>
                      <a:gd name="connsiteY3" fmla="*/ 1832721 h 2090789"/>
                      <a:gd name="connsiteX4" fmla="*/ 259226 w 663537"/>
                      <a:gd name="connsiteY4" fmla="*/ 2090789 h 2090789"/>
                      <a:gd name="connsiteX5" fmla="*/ 259227 w 663537"/>
                      <a:gd name="connsiteY5" fmla="*/ 2090788 h 2090789"/>
                      <a:gd name="connsiteX6" fmla="*/ 1159 w 663537"/>
                      <a:gd name="connsiteY6" fmla="*/ 1832720 h 2090789"/>
                      <a:gd name="connsiteX7" fmla="*/ 0 w 663537"/>
                      <a:gd name="connsiteY7" fmla="*/ 1098674 h 2090789"/>
                      <a:gd name="connsiteX8" fmla="*/ 263994 w 663537"/>
                      <a:gd name="connsiteY8" fmla="*/ 33591 h 2090789"/>
                      <a:gd name="connsiteX0" fmla="*/ 263994 w 666512"/>
                      <a:gd name="connsiteY0" fmla="*/ 0 h 2057198"/>
                      <a:gd name="connsiteX1" fmla="*/ 658652 w 666512"/>
                      <a:gd name="connsiteY1" fmla="*/ 6626 h 2057198"/>
                      <a:gd name="connsiteX2" fmla="*/ 516835 w 666512"/>
                      <a:gd name="connsiteY2" fmla="*/ 1060666 h 2057198"/>
                      <a:gd name="connsiteX3" fmla="*/ 517294 w 666512"/>
                      <a:gd name="connsiteY3" fmla="*/ 1799130 h 2057198"/>
                      <a:gd name="connsiteX4" fmla="*/ 259226 w 666512"/>
                      <a:gd name="connsiteY4" fmla="*/ 2057198 h 2057198"/>
                      <a:gd name="connsiteX5" fmla="*/ 259227 w 666512"/>
                      <a:gd name="connsiteY5" fmla="*/ 2057197 h 2057198"/>
                      <a:gd name="connsiteX6" fmla="*/ 1159 w 666512"/>
                      <a:gd name="connsiteY6" fmla="*/ 1799129 h 2057198"/>
                      <a:gd name="connsiteX7" fmla="*/ 0 w 666512"/>
                      <a:gd name="connsiteY7" fmla="*/ 1065083 h 2057198"/>
                      <a:gd name="connsiteX8" fmla="*/ 263994 w 666512"/>
                      <a:gd name="connsiteY8" fmla="*/ 0 h 2057198"/>
                      <a:gd name="connsiteX0" fmla="*/ 263994 w 661028"/>
                      <a:gd name="connsiteY0" fmla="*/ 9281 h 2066479"/>
                      <a:gd name="connsiteX1" fmla="*/ 658652 w 661028"/>
                      <a:gd name="connsiteY1" fmla="*/ 15907 h 2066479"/>
                      <a:gd name="connsiteX2" fmla="*/ 516835 w 661028"/>
                      <a:gd name="connsiteY2" fmla="*/ 1069947 h 2066479"/>
                      <a:gd name="connsiteX3" fmla="*/ 517294 w 661028"/>
                      <a:gd name="connsiteY3" fmla="*/ 1808411 h 2066479"/>
                      <a:gd name="connsiteX4" fmla="*/ 259226 w 661028"/>
                      <a:gd name="connsiteY4" fmla="*/ 2066479 h 2066479"/>
                      <a:gd name="connsiteX5" fmla="*/ 259227 w 661028"/>
                      <a:gd name="connsiteY5" fmla="*/ 2066478 h 2066479"/>
                      <a:gd name="connsiteX6" fmla="*/ 1159 w 661028"/>
                      <a:gd name="connsiteY6" fmla="*/ 1808410 h 2066479"/>
                      <a:gd name="connsiteX7" fmla="*/ 0 w 661028"/>
                      <a:gd name="connsiteY7" fmla="*/ 1074364 h 2066479"/>
                      <a:gd name="connsiteX8" fmla="*/ 263994 w 661028"/>
                      <a:gd name="connsiteY8" fmla="*/ 9281 h 2066479"/>
                      <a:gd name="connsiteX0" fmla="*/ 263994 w 661136"/>
                      <a:gd name="connsiteY0" fmla="*/ 1620 h 2058818"/>
                      <a:gd name="connsiteX1" fmla="*/ 658652 w 661136"/>
                      <a:gd name="connsiteY1" fmla="*/ 8246 h 2058818"/>
                      <a:gd name="connsiteX2" fmla="*/ 516835 w 661136"/>
                      <a:gd name="connsiteY2" fmla="*/ 1062286 h 2058818"/>
                      <a:gd name="connsiteX3" fmla="*/ 517294 w 661136"/>
                      <a:gd name="connsiteY3" fmla="*/ 1800750 h 2058818"/>
                      <a:gd name="connsiteX4" fmla="*/ 259226 w 661136"/>
                      <a:gd name="connsiteY4" fmla="*/ 2058818 h 2058818"/>
                      <a:gd name="connsiteX5" fmla="*/ 259227 w 661136"/>
                      <a:gd name="connsiteY5" fmla="*/ 2058817 h 2058818"/>
                      <a:gd name="connsiteX6" fmla="*/ 1159 w 661136"/>
                      <a:gd name="connsiteY6" fmla="*/ 1800749 h 2058818"/>
                      <a:gd name="connsiteX7" fmla="*/ 0 w 661136"/>
                      <a:gd name="connsiteY7" fmla="*/ 1066703 h 2058818"/>
                      <a:gd name="connsiteX8" fmla="*/ 263994 w 661136"/>
                      <a:gd name="connsiteY8" fmla="*/ 1620 h 2058818"/>
                      <a:gd name="connsiteX0" fmla="*/ 263994 w 658957"/>
                      <a:gd name="connsiteY0" fmla="*/ 9787 h 2066985"/>
                      <a:gd name="connsiteX1" fmla="*/ 656443 w 658957"/>
                      <a:gd name="connsiteY1" fmla="*/ 5370 h 2066985"/>
                      <a:gd name="connsiteX2" fmla="*/ 516835 w 658957"/>
                      <a:gd name="connsiteY2" fmla="*/ 1070453 h 2066985"/>
                      <a:gd name="connsiteX3" fmla="*/ 517294 w 658957"/>
                      <a:gd name="connsiteY3" fmla="*/ 1808917 h 2066985"/>
                      <a:gd name="connsiteX4" fmla="*/ 259226 w 658957"/>
                      <a:gd name="connsiteY4" fmla="*/ 2066985 h 2066985"/>
                      <a:gd name="connsiteX5" fmla="*/ 259227 w 658957"/>
                      <a:gd name="connsiteY5" fmla="*/ 2066984 h 2066985"/>
                      <a:gd name="connsiteX6" fmla="*/ 1159 w 658957"/>
                      <a:gd name="connsiteY6" fmla="*/ 1808916 h 2066985"/>
                      <a:gd name="connsiteX7" fmla="*/ 0 w 658957"/>
                      <a:gd name="connsiteY7" fmla="*/ 1074870 h 2066985"/>
                      <a:gd name="connsiteX8" fmla="*/ 263994 w 658957"/>
                      <a:gd name="connsiteY8" fmla="*/ 9787 h 2066985"/>
                      <a:gd name="connsiteX0" fmla="*/ 263994 w 658983"/>
                      <a:gd name="connsiteY0" fmla="*/ 6145 h 2063343"/>
                      <a:gd name="connsiteX1" fmla="*/ 656443 w 658983"/>
                      <a:gd name="connsiteY1" fmla="*/ 1728 h 2063343"/>
                      <a:gd name="connsiteX2" fmla="*/ 516835 w 658983"/>
                      <a:gd name="connsiteY2" fmla="*/ 1066811 h 2063343"/>
                      <a:gd name="connsiteX3" fmla="*/ 517294 w 658983"/>
                      <a:gd name="connsiteY3" fmla="*/ 1805275 h 2063343"/>
                      <a:gd name="connsiteX4" fmla="*/ 259226 w 658983"/>
                      <a:gd name="connsiteY4" fmla="*/ 2063343 h 2063343"/>
                      <a:gd name="connsiteX5" fmla="*/ 259227 w 658983"/>
                      <a:gd name="connsiteY5" fmla="*/ 2063342 h 2063343"/>
                      <a:gd name="connsiteX6" fmla="*/ 1159 w 658983"/>
                      <a:gd name="connsiteY6" fmla="*/ 1805274 h 2063343"/>
                      <a:gd name="connsiteX7" fmla="*/ 0 w 658983"/>
                      <a:gd name="connsiteY7" fmla="*/ 1071228 h 2063343"/>
                      <a:gd name="connsiteX8" fmla="*/ 263994 w 658983"/>
                      <a:gd name="connsiteY8" fmla="*/ 6145 h 2063343"/>
                      <a:gd name="connsiteX0" fmla="*/ 263994 w 678609"/>
                      <a:gd name="connsiteY0" fmla="*/ 7785 h 2064983"/>
                      <a:gd name="connsiteX1" fmla="*/ 676321 w 678609"/>
                      <a:gd name="connsiteY1" fmla="*/ 1560 h 2064983"/>
                      <a:gd name="connsiteX2" fmla="*/ 516835 w 678609"/>
                      <a:gd name="connsiteY2" fmla="*/ 1068451 h 2064983"/>
                      <a:gd name="connsiteX3" fmla="*/ 517294 w 678609"/>
                      <a:gd name="connsiteY3" fmla="*/ 1806915 h 2064983"/>
                      <a:gd name="connsiteX4" fmla="*/ 259226 w 678609"/>
                      <a:gd name="connsiteY4" fmla="*/ 2064983 h 2064983"/>
                      <a:gd name="connsiteX5" fmla="*/ 259227 w 678609"/>
                      <a:gd name="connsiteY5" fmla="*/ 2064982 h 2064983"/>
                      <a:gd name="connsiteX6" fmla="*/ 1159 w 678609"/>
                      <a:gd name="connsiteY6" fmla="*/ 1806914 h 2064983"/>
                      <a:gd name="connsiteX7" fmla="*/ 0 w 678609"/>
                      <a:gd name="connsiteY7" fmla="*/ 1072868 h 2064983"/>
                      <a:gd name="connsiteX8" fmla="*/ 263994 w 678609"/>
                      <a:gd name="connsiteY8" fmla="*/ 7785 h 2064983"/>
                      <a:gd name="connsiteX0" fmla="*/ 263994 w 676632"/>
                      <a:gd name="connsiteY0" fmla="*/ 31105 h 2088303"/>
                      <a:gd name="connsiteX1" fmla="*/ 676321 w 676632"/>
                      <a:gd name="connsiteY1" fmla="*/ 24880 h 2088303"/>
                      <a:gd name="connsiteX2" fmla="*/ 516835 w 676632"/>
                      <a:gd name="connsiteY2" fmla="*/ 1091771 h 2088303"/>
                      <a:gd name="connsiteX3" fmla="*/ 517294 w 676632"/>
                      <a:gd name="connsiteY3" fmla="*/ 1830235 h 2088303"/>
                      <a:gd name="connsiteX4" fmla="*/ 259226 w 676632"/>
                      <a:gd name="connsiteY4" fmla="*/ 2088303 h 2088303"/>
                      <a:gd name="connsiteX5" fmla="*/ 259227 w 676632"/>
                      <a:gd name="connsiteY5" fmla="*/ 2088302 h 2088303"/>
                      <a:gd name="connsiteX6" fmla="*/ 1159 w 676632"/>
                      <a:gd name="connsiteY6" fmla="*/ 1830234 h 2088303"/>
                      <a:gd name="connsiteX7" fmla="*/ 0 w 676632"/>
                      <a:gd name="connsiteY7" fmla="*/ 1096188 h 2088303"/>
                      <a:gd name="connsiteX8" fmla="*/ 263994 w 676632"/>
                      <a:gd name="connsiteY8" fmla="*/ 31105 h 2088303"/>
                      <a:gd name="connsiteX0" fmla="*/ 263994 w 676730"/>
                      <a:gd name="connsiteY0" fmla="*/ 6225 h 2063423"/>
                      <a:gd name="connsiteX1" fmla="*/ 676321 w 676730"/>
                      <a:gd name="connsiteY1" fmla="*/ 0 h 2063423"/>
                      <a:gd name="connsiteX2" fmla="*/ 516835 w 676730"/>
                      <a:gd name="connsiteY2" fmla="*/ 1066891 h 2063423"/>
                      <a:gd name="connsiteX3" fmla="*/ 517294 w 676730"/>
                      <a:gd name="connsiteY3" fmla="*/ 1805355 h 2063423"/>
                      <a:gd name="connsiteX4" fmla="*/ 259226 w 676730"/>
                      <a:gd name="connsiteY4" fmla="*/ 2063423 h 2063423"/>
                      <a:gd name="connsiteX5" fmla="*/ 259227 w 676730"/>
                      <a:gd name="connsiteY5" fmla="*/ 2063422 h 2063423"/>
                      <a:gd name="connsiteX6" fmla="*/ 1159 w 676730"/>
                      <a:gd name="connsiteY6" fmla="*/ 1805354 h 2063423"/>
                      <a:gd name="connsiteX7" fmla="*/ 0 w 676730"/>
                      <a:gd name="connsiteY7" fmla="*/ 1071308 h 2063423"/>
                      <a:gd name="connsiteX8" fmla="*/ 263994 w 676730"/>
                      <a:gd name="connsiteY8" fmla="*/ 6225 h 2063423"/>
                      <a:gd name="connsiteX0" fmla="*/ 267608 w 681973"/>
                      <a:gd name="connsiteY0" fmla="*/ 78285 h 2142712"/>
                      <a:gd name="connsiteX1" fmla="*/ 676321 w 681973"/>
                      <a:gd name="connsiteY1" fmla="*/ 79289 h 2142712"/>
                      <a:gd name="connsiteX2" fmla="*/ 516835 w 681973"/>
                      <a:gd name="connsiteY2" fmla="*/ 1146180 h 2142712"/>
                      <a:gd name="connsiteX3" fmla="*/ 517294 w 681973"/>
                      <a:gd name="connsiteY3" fmla="*/ 1884644 h 2142712"/>
                      <a:gd name="connsiteX4" fmla="*/ 259226 w 681973"/>
                      <a:gd name="connsiteY4" fmla="*/ 2142712 h 2142712"/>
                      <a:gd name="connsiteX5" fmla="*/ 259227 w 681973"/>
                      <a:gd name="connsiteY5" fmla="*/ 2142711 h 2142712"/>
                      <a:gd name="connsiteX6" fmla="*/ 1159 w 681973"/>
                      <a:gd name="connsiteY6" fmla="*/ 1884643 h 2142712"/>
                      <a:gd name="connsiteX7" fmla="*/ 0 w 681973"/>
                      <a:gd name="connsiteY7" fmla="*/ 1150597 h 2142712"/>
                      <a:gd name="connsiteX8" fmla="*/ 267608 w 681973"/>
                      <a:gd name="connsiteY8" fmla="*/ 78285 h 2142712"/>
                      <a:gd name="connsiteX0" fmla="*/ 267608 w 730032"/>
                      <a:gd name="connsiteY0" fmla="*/ 0 h 2064427"/>
                      <a:gd name="connsiteX1" fmla="*/ 676321 w 730032"/>
                      <a:gd name="connsiteY1" fmla="*/ 1004 h 2064427"/>
                      <a:gd name="connsiteX2" fmla="*/ 516835 w 730032"/>
                      <a:gd name="connsiteY2" fmla="*/ 1067895 h 2064427"/>
                      <a:gd name="connsiteX3" fmla="*/ 517294 w 730032"/>
                      <a:gd name="connsiteY3" fmla="*/ 1806359 h 2064427"/>
                      <a:gd name="connsiteX4" fmla="*/ 259226 w 730032"/>
                      <a:gd name="connsiteY4" fmla="*/ 2064427 h 2064427"/>
                      <a:gd name="connsiteX5" fmla="*/ 259227 w 730032"/>
                      <a:gd name="connsiteY5" fmla="*/ 2064426 h 2064427"/>
                      <a:gd name="connsiteX6" fmla="*/ 1159 w 730032"/>
                      <a:gd name="connsiteY6" fmla="*/ 1806358 h 2064427"/>
                      <a:gd name="connsiteX7" fmla="*/ 0 w 730032"/>
                      <a:gd name="connsiteY7" fmla="*/ 1072312 h 2064427"/>
                      <a:gd name="connsiteX8" fmla="*/ 267608 w 730032"/>
                      <a:gd name="connsiteY8" fmla="*/ 0 h 2064427"/>
                      <a:gd name="connsiteX0" fmla="*/ 267608 w 681218"/>
                      <a:gd name="connsiteY0" fmla="*/ 0 h 2064427"/>
                      <a:gd name="connsiteX1" fmla="*/ 676321 w 681218"/>
                      <a:gd name="connsiteY1" fmla="*/ 1004 h 2064427"/>
                      <a:gd name="connsiteX2" fmla="*/ 516835 w 681218"/>
                      <a:gd name="connsiteY2" fmla="*/ 1067895 h 2064427"/>
                      <a:gd name="connsiteX3" fmla="*/ 517294 w 681218"/>
                      <a:gd name="connsiteY3" fmla="*/ 1806359 h 2064427"/>
                      <a:gd name="connsiteX4" fmla="*/ 259226 w 681218"/>
                      <a:gd name="connsiteY4" fmla="*/ 2064427 h 2064427"/>
                      <a:gd name="connsiteX5" fmla="*/ 259227 w 681218"/>
                      <a:gd name="connsiteY5" fmla="*/ 2064426 h 2064427"/>
                      <a:gd name="connsiteX6" fmla="*/ 1159 w 681218"/>
                      <a:gd name="connsiteY6" fmla="*/ 1806358 h 2064427"/>
                      <a:gd name="connsiteX7" fmla="*/ 0 w 681218"/>
                      <a:gd name="connsiteY7" fmla="*/ 1072312 h 2064427"/>
                      <a:gd name="connsiteX8" fmla="*/ 267608 w 681218"/>
                      <a:gd name="connsiteY8" fmla="*/ 0 h 20644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81218" h="2064427">
                        <a:moveTo>
                          <a:pt x="267608" y="0"/>
                        </a:moveTo>
                        <a:lnTo>
                          <a:pt x="676321" y="1004"/>
                        </a:lnTo>
                        <a:cubicBezTo>
                          <a:pt x="714509" y="855"/>
                          <a:pt x="516835" y="893568"/>
                          <a:pt x="516835" y="1067895"/>
                        </a:cubicBezTo>
                        <a:cubicBezTo>
                          <a:pt x="516835" y="1242222"/>
                          <a:pt x="516055" y="1640270"/>
                          <a:pt x="517294" y="1806359"/>
                        </a:cubicBezTo>
                        <a:cubicBezTo>
                          <a:pt x="518574" y="1977903"/>
                          <a:pt x="401753" y="2064427"/>
                          <a:pt x="259226" y="2064427"/>
                        </a:cubicBezTo>
                        <a:lnTo>
                          <a:pt x="259227" y="2064426"/>
                        </a:lnTo>
                        <a:cubicBezTo>
                          <a:pt x="116700" y="2064426"/>
                          <a:pt x="1159" y="1948885"/>
                          <a:pt x="1159" y="1806358"/>
                        </a:cubicBezTo>
                        <a:cubicBezTo>
                          <a:pt x="773" y="1561676"/>
                          <a:pt x="386" y="1316994"/>
                          <a:pt x="0" y="1072312"/>
                        </a:cubicBezTo>
                        <a:cubicBezTo>
                          <a:pt x="386" y="968339"/>
                          <a:pt x="267222" y="103973"/>
                          <a:pt x="267608" y="0"/>
                        </a:cubicBezTo>
                        <a:close/>
                      </a:path>
                    </a:pathLst>
                  </a:custGeom>
                  <a:solidFill>
                    <a:srgbClr val="F498B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9" name="Rectangle: Rounded Corners 17">
                    <a:extLst>
                      <a:ext uri="{FF2B5EF4-FFF2-40B4-BE49-F238E27FC236}">
                        <a16:creationId xmlns:a16="http://schemas.microsoft.com/office/drawing/2014/main" id="{4D257AED-45DB-4CD9-9272-FD028203A923}"/>
                      </a:ext>
                    </a:extLst>
                  </p:cNvPr>
                  <p:cNvSpPr/>
                  <p:nvPr/>
                </p:nvSpPr>
                <p:spPr>
                  <a:xfrm>
                    <a:off x="2764062" y="990691"/>
                    <a:ext cx="530265" cy="2055512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317 w 516453"/>
                      <a:gd name="connsiteY0" fmla="*/ 258068 h 1562101"/>
                      <a:gd name="connsiteX1" fmla="*/ 258385 w 516453"/>
                      <a:gd name="connsiteY1" fmla="*/ 0 h 1562101"/>
                      <a:gd name="connsiteX2" fmla="*/ 258385 w 516453"/>
                      <a:gd name="connsiteY2" fmla="*/ 0 h 1562101"/>
                      <a:gd name="connsiteX3" fmla="*/ 516453 w 516453"/>
                      <a:gd name="connsiteY3" fmla="*/ 258068 h 1562101"/>
                      <a:gd name="connsiteX4" fmla="*/ 516452 w 516453"/>
                      <a:gd name="connsiteY4" fmla="*/ 1304033 h 1562101"/>
                      <a:gd name="connsiteX5" fmla="*/ 258384 w 516453"/>
                      <a:gd name="connsiteY5" fmla="*/ 1562101 h 1562101"/>
                      <a:gd name="connsiteX6" fmla="*/ 258385 w 516453"/>
                      <a:gd name="connsiteY6" fmla="*/ 1562100 h 1562101"/>
                      <a:gd name="connsiteX7" fmla="*/ 317 w 516453"/>
                      <a:gd name="connsiteY7" fmla="*/ 1304032 h 1562101"/>
                      <a:gd name="connsiteX8" fmla="*/ 0 w 516453"/>
                      <a:gd name="connsiteY8" fmla="*/ 572790 h 1562101"/>
                      <a:gd name="connsiteX9" fmla="*/ 317 w 516453"/>
                      <a:gd name="connsiteY9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258385 w 535170"/>
                      <a:gd name="connsiteY2" fmla="*/ 0 h 1562101"/>
                      <a:gd name="connsiteX3" fmla="*/ 516453 w 535170"/>
                      <a:gd name="connsiteY3" fmla="*/ 258068 h 1562101"/>
                      <a:gd name="connsiteX4" fmla="*/ 515241 w 535170"/>
                      <a:gd name="connsiteY4" fmla="*/ 564644 h 1562101"/>
                      <a:gd name="connsiteX5" fmla="*/ 516452 w 535170"/>
                      <a:gd name="connsiteY5" fmla="*/ 1304033 h 1562101"/>
                      <a:gd name="connsiteX6" fmla="*/ 258384 w 535170"/>
                      <a:gd name="connsiteY6" fmla="*/ 1562101 h 1562101"/>
                      <a:gd name="connsiteX7" fmla="*/ 258385 w 535170"/>
                      <a:gd name="connsiteY7" fmla="*/ 1562100 h 1562101"/>
                      <a:gd name="connsiteX8" fmla="*/ 317 w 535170"/>
                      <a:gd name="connsiteY8" fmla="*/ 1304032 h 1562101"/>
                      <a:gd name="connsiteX9" fmla="*/ 0 w 535170"/>
                      <a:gd name="connsiteY9" fmla="*/ 572790 h 1562101"/>
                      <a:gd name="connsiteX10" fmla="*/ 317 w 535170"/>
                      <a:gd name="connsiteY10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516453 w 535170"/>
                      <a:gd name="connsiteY2" fmla="*/ 258068 h 1562101"/>
                      <a:gd name="connsiteX3" fmla="*/ 515241 w 535170"/>
                      <a:gd name="connsiteY3" fmla="*/ 564644 h 1562101"/>
                      <a:gd name="connsiteX4" fmla="*/ 516452 w 535170"/>
                      <a:gd name="connsiteY4" fmla="*/ 1304033 h 1562101"/>
                      <a:gd name="connsiteX5" fmla="*/ 258384 w 535170"/>
                      <a:gd name="connsiteY5" fmla="*/ 1562101 h 1562101"/>
                      <a:gd name="connsiteX6" fmla="*/ 258385 w 535170"/>
                      <a:gd name="connsiteY6" fmla="*/ 1562100 h 1562101"/>
                      <a:gd name="connsiteX7" fmla="*/ 317 w 535170"/>
                      <a:gd name="connsiteY7" fmla="*/ 1304032 h 1562101"/>
                      <a:gd name="connsiteX8" fmla="*/ 0 w 535170"/>
                      <a:gd name="connsiteY8" fmla="*/ 572790 h 1562101"/>
                      <a:gd name="connsiteX9" fmla="*/ 317 w 535170"/>
                      <a:gd name="connsiteY9" fmla="*/ 258068 h 1562101"/>
                      <a:gd name="connsiteX0" fmla="*/ 317 w 554283"/>
                      <a:gd name="connsiteY0" fmla="*/ 38833 h 1342866"/>
                      <a:gd name="connsiteX1" fmla="*/ 516453 w 554283"/>
                      <a:gd name="connsiteY1" fmla="*/ 38833 h 1342866"/>
                      <a:gd name="connsiteX2" fmla="*/ 515241 w 554283"/>
                      <a:gd name="connsiteY2" fmla="*/ 345409 h 1342866"/>
                      <a:gd name="connsiteX3" fmla="*/ 516452 w 554283"/>
                      <a:gd name="connsiteY3" fmla="*/ 1084798 h 1342866"/>
                      <a:gd name="connsiteX4" fmla="*/ 258384 w 554283"/>
                      <a:gd name="connsiteY4" fmla="*/ 1342866 h 1342866"/>
                      <a:gd name="connsiteX5" fmla="*/ 258385 w 554283"/>
                      <a:gd name="connsiteY5" fmla="*/ 1342865 h 1342866"/>
                      <a:gd name="connsiteX6" fmla="*/ 317 w 554283"/>
                      <a:gd name="connsiteY6" fmla="*/ 1084797 h 1342866"/>
                      <a:gd name="connsiteX7" fmla="*/ 0 w 554283"/>
                      <a:gd name="connsiteY7" fmla="*/ 353555 h 1342866"/>
                      <a:gd name="connsiteX8" fmla="*/ 317 w 554283"/>
                      <a:gd name="connsiteY8" fmla="*/ 38833 h 1342866"/>
                      <a:gd name="connsiteX0" fmla="*/ 163239 w 542216"/>
                      <a:gd name="connsiteY0" fmla="*/ 3110 h 2056585"/>
                      <a:gd name="connsiteX1" fmla="*/ 516453 w 542216"/>
                      <a:gd name="connsiteY1" fmla="*/ 752552 h 2056585"/>
                      <a:gd name="connsiteX2" fmla="*/ 515241 w 542216"/>
                      <a:gd name="connsiteY2" fmla="*/ 1059128 h 2056585"/>
                      <a:gd name="connsiteX3" fmla="*/ 516452 w 542216"/>
                      <a:gd name="connsiteY3" fmla="*/ 1798517 h 2056585"/>
                      <a:gd name="connsiteX4" fmla="*/ 258384 w 542216"/>
                      <a:gd name="connsiteY4" fmla="*/ 2056585 h 2056585"/>
                      <a:gd name="connsiteX5" fmla="*/ 258385 w 542216"/>
                      <a:gd name="connsiteY5" fmla="*/ 2056584 h 2056585"/>
                      <a:gd name="connsiteX6" fmla="*/ 317 w 542216"/>
                      <a:gd name="connsiteY6" fmla="*/ 1798516 h 2056585"/>
                      <a:gd name="connsiteX7" fmla="*/ 0 w 542216"/>
                      <a:gd name="connsiteY7" fmla="*/ 1067274 h 2056585"/>
                      <a:gd name="connsiteX8" fmla="*/ 163239 w 542216"/>
                      <a:gd name="connsiteY8" fmla="*/ 3110 h 2056585"/>
                      <a:gd name="connsiteX0" fmla="*/ 163239 w 539217"/>
                      <a:gd name="connsiteY0" fmla="*/ 98143 h 2151618"/>
                      <a:gd name="connsiteX1" fmla="*/ 512380 w 539217"/>
                      <a:gd name="connsiteY1" fmla="*/ 87961 h 2151618"/>
                      <a:gd name="connsiteX2" fmla="*/ 515241 w 539217"/>
                      <a:gd name="connsiteY2" fmla="*/ 1154161 h 2151618"/>
                      <a:gd name="connsiteX3" fmla="*/ 516452 w 539217"/>
                      <a:gd name="connsiteY3" fmla="*/ 1893550 h 2151618"/>
                      <a:gd name="connsiteX4" fmla="*/ 258384 w 539217"/>
                      <a:gd name="connsiteY4" fmla="*/ 2151618 h 2151618"/>
                      <a:gd name="connsiteX5" fmla="*/ 258385 w 539217"/>
                      <a:gd name="connsiteY5" fmla="*/ 2151617 h 2151618"/>
                      <a:gd name="connsiteX6" fmla="*/ 317 w 539217"/>
                      <a:gd name="connsiteY6" fmla="*/ 1893549 h 2151618"/>
                      <a:gd name="connsiteX7" fmla="*/ 0 w 539217"/>
                      <a:gd name="connsiteY7" fmla="*/ 1162307 h 2151618"/>
                      <a:gd name="connsiteX8" fmla="*/ 163239 w 539217"/>
                      <a:gd name="connsiteY8" fmla="*/ 98143 h 2151618"/>
                      <a:gd name="connsiteX0" fmla="*/ 163239 w 595457"/>
                      <a:gd name="connsiteY0" fmla="*/ 27667 h 2081142"/>
                      <a:gd name="connsiteX1" fmla="*/ 512380 w 595457"/>
                      <a:gd name="connsiteY1" fmla="*/ 17485 h 2081142"/>
                      <a:gd name="connsiteX2" fmla="*/ 515241 w 595457"/>
                      <a:gd name="connsiteY2" fmla="*/ 1083685 h 2081142"/>
                      <a:gd name="connsiteX3" fmla="*/ 516452 w 595457"/>
                      <a:gd name="connsiteY3" fmla="*/ 1823074 h 2081142"/>
                      <a:gd name="connsiteX4" fmla="*/ 258384 w 595457"/>
                      <a:gd name="connsiteY4" fmla="*/ 2081142 h 2081142"/>
                      <a:gd name="connsiteX5" fmla="*/ 258385 w 595457"/>
                      <a:gd name="connsiteY5" fmla="*/ 2081141 h 2081142"/>
                      <a:gd name="connsiteX6" fmla="*/ 317 w 595457"/>
                      <a:gd name="connsiteY6" fmla="*/ 1823073 h 2081142"/>
                      <a:gd name="connsiteX7" fmla="*/ 0 w 595457"/>
                      <a:gd name="connsiteY7" fmla="*/ 1091831 h 2081142"/>
                      <a:gd name="connsiteX8" fmla="*/ 163239 w 595457"/>
                      <a:gd name="connsiteY8" fmla="*/ 27667 h 2081142"/>
                      <a:gd name="connsiteX0" fmla="*/ 163239 w 595457"/>
                      <a:gd name="connsiteY0" fmla="*/ 11391 h 2064866"/>
                      <a:gd name="connsiteX1" fmla="*/ 512380 w 595457"/>
                      <a:gd name="connsiteY1" fmla="*/ 1209 h 2064866"/>
                      <a:gd name="connsiteX2" fmla="*/ 515241 w 595457"/>
                      <a:gd name="connsiteY2" fmla="*/ 1067409 h 2064866"/>
                      <a:gd name="connsiteX3" fmla="*/ 516452 w 595457"/>
                      <a:gd name="connsiteY3" fmla="*/ 1806798 h 2064866"/>
                      <a:gd name="connsiteX4" fmla="*/ 258384 w 595457"/>
                      <a:gd name="connsiteY4" fmla="*/ 2064866 h 2064866"/>
                      <a:gd name="connsiteX5" fmla="*/ 258385 w 595457"/>
                      <a:gd name="connsiteY5" fmla="*/ 2064865 h 2064866"/>
                      <a:gd name="connsiteX6" fmla="*/ 317 w 595457"/>
                      <a:gd name="connsiteY6" fmla="*/ 1806797 h 2064866"/>
                      <a:gd name="connsiteX7" fmla="*/ 0 w 595457"/>
                      <a:gd name="connsiteY7" fmla="*/ 1075555 h 2064866"/>
                      <a:gd name="connsiteX8" fmla="*/ 163239 w 595457"/>
                      <a:gd name="connsiteY8" fmla="*/ 11391 h 2064866"/>
                      <a:gd name="connsiteX0" fmla="*/ 163239 w 598468"/>
                      <a:gd name="connsiteY0" fmla="*/ 4508 h 2057983"/>
                      <a:gd name="connsiteX1" fmla="*/ 516453 w 598468"/>
                      <a:gd name="connsiteY1" fmla="*/ 2472 h 2057983"/>
                      <a:gd name="connsiteX2" fmla="*/ 515241 w 598468"/>
                      <a:gd name="connsiteY2" fmla="*/ 1060526 h 2057983"/>
                      <a:gd name="connsiteX3" fmla="*/ 516452 w 598468"/>
                      <a:gd name="connsiteY3" fmla="*/ 1799915 h 2057983"/>
                      <a:gd name="connsiteX4" fmla="*/ 258384 w 598468"/>
                      <a:gd name="connsiteY4" fmla="*/ 2057983 h 2057983"/>
                      <a:gd name="connsiteX5" fmla="*/ 258385 w 598468"/>
                      <a:gd name="connsiteY5" fmla="*/ 2057982 h 2057983"/>
                      <a:gd name="connsiteX6" fmla="*/ 317 w 598468"/>
                      <a:gd name="connsiteY6" fmla="*/ 1799914 h 2057983"/>
                      <a:gd name="connsiteX7" fmla="*/ 0 w 598468"/>
                      <a:gd name="connsiteY7" fmla="*/ 1068672 h 2057983"/>
                      <a:gd name="connsiteX8" fmla="*/ 163239 w 598468"/>
                      <a:gd name="connsiteY8" fmla="*/ 4508 h 2057983"/>
                      <a:gd name="connsiteX0" fmla="*/ 163239 w 598587"/>
                      <a:gd name="connsiteY0" fmla="*/ 2042 h 2055517"/>
                      <a:gd name="connsiteX1" fmla="*/ 516453 w 598587"/>
                      <a:gd name="connsiteY1" fmla="*/ 6 h 2055517"/>
                      <a:gd name="connsiteX2" fmla="*/ 515241 w 598587"/>
                      <a:gd name="connsiteY2" fmla="*/ 1058060 h 2055517"/>
                      <a:gd name="connsiteX3" fmla="*/ 516452 w 598587"/>
                      <a:gd name="connsiteY3" fmla="*/ 1797449 h 2055517"/>
                      <a:gd name="connsiteX4" fmla="*/ 258384 w 598587"/>
                      <a:gd name="connsiteY4" fmla="*/ 2055517 h 2055517"/>
                      <a:gd name="connsiteX5" fmla="*/ 258385 w 598587"/>
                      <a:gd name="connsiteY5" fmla="*/ 2055516 h 2055517"/>
                      <a:gd name="connsiteX6" fmla="*/ 317 w 598587"/>
                      <a:gd name="connsiteY6" fmla="*/ 1797448 h 2055517"/>
                      <a:gd name="connsiteX7" fmla="*/ 0 w 598587"/>
                      <a:gd name="connsiteY7" fmla="*/ 1066206 h 2055517"/>
                      <a:gd name="connsiteX8" fmla="*/ 163239 w 598587"/>
                      <a:gd name="connsiteY8" fmla="*/ 2042 h 2055517"/>
                      <a:gd name="connsiteX0" fmla="*/ 163239 w 535169"/>
                      <a:gd name="connsiteY0" fmla="*/ 9542 h 2063017"/>
                      <a:gd name="connsiteX1" fmla="*/ 516453 w 535169"/>
                      <a:gd name="connsiteY1" fmla="*/ 7506 h 2063017"/>
                      <a:gd name="connsiteX2" fmla="*/ 515241 w 535169"/>
                      <a:gd name="connsiteY2" fmla="*/ 1065560 h 2063017"/>
                      <a:gd name="connsiteX3" fmla="*/ 516452 w 535169"/>
                      <a:gd name="connsiteY3" fmla="*/ 1804949 h 2063017"/>
                      <a:gd name="connsiteX4" fmla="*/ 258384 w 535169"/>
                      <a:gd name="connsiteY4" fmla="*/ 2063017 h 2063017"/>
                      <a:gd name="connsiteX5" fmla="*/ 258385 w 535169"/>
                      <a:gd name="connsiteY5" fmla="*/ 2063016 h 2063017"/>
                      <a:gd name="connsiteX6" fmla="*/ 317 w 535169"/>
                      <a:gd name="connsiteY6" fmla="*/ 1804948 h 2063017"/>
                      <a:gd name="connsiteX7" fmla="*/ 0 w 535169"/>
                      <a:gd name="connsiteY7" fmla="*/ 1073706 h 2063017"/>
                      <a:gd name="connsiteX8" fmla="*/ 163239 w 535169"/>
                      <a:gd name="connsiteY8" fmla="*/ 9542 h 2063017"/>
                      <a:gd name="connsiteX0" fmla="*/ 163239 w 535169"/>
                      <a:gd name="connsiteY0" fmla="*/ 2037 h 2055512"/>
                      <a:gd name="connsiteX1" fmla="*/ 516453 w 535169"/>
                      <a:gd name="connsiteY1" fmla="*/ 1 h 2055512"/>
                      <a:gd name="connsiteX2" fmla="*/ 515241 w 535169"/>
                      <a:gd name="connsiteY2" fmla="*/ 1058055 h 2055512"/>
                      <a:gd name="connsiteX3" fmla="*/ 516452 w 535169"/>
                      <a:gd name="connsiteY3" fmla="*/ 1797444 h 2055512"/>
                      <a:gd name="connsiteX4" fmla="*/ 258384 w 535169"/>
                      <a:gd name="connsiteY4" fmla="*/ 2055512 h 2055512"/>
                      <a:gd name="connsiteX5" fmla="*/ 258385 w 535169"/>
                      <a:gd name="connsiteY5" fmla="*/ 2055511 h 2055512"/>
                      <a:gd name="connsiteX6" fmla="*/ 317 w 535169"/>
                      <a:gd name="connsiteY6" fmla="*/ 1797443 h 2055512"/>
                      <a:gd name="connsiteX7" fmla="*/ 0 w 535169"/>
                      <a:gd name="connsiteY7" fmla="*/ 1066201 h 2055512"/>
                      <a:gd name="connsiteX8" fmla="*/ 163239 w 535169"/>
                      <a:gd name="connsiteY8" fmla="*/ 2037 h 2055512"/>
                      <a:gd name="connsiteX0" fmla="*/ 163239 w 529133"/>
                      <a:gd name="connsiteY0" fmla="*/ 2037 h 2055512"/>
                      <a:gd name="connsiteX1" fmla="*/ 516453 w 529133"/>
                      <a:gd name="connsiteY1" fmla="*/ 1 h 2055512"/>
                      <a:gd name="connsiteX2" fmla="*/ 515241 w 529133"/>
                      <a:gd name="connsiteY2" fmla="*/ 1058055 h 2055512"/>
                      <a:gd name="connsiteX3" fmla="*/ 516452 w 529133"/>
                      <a:gd name="connsiteY3" fmla="*/ 1797444 h 2055512"/>
                      <a:gd name="connsiteX4" fmla="*/ 258384 w 529133"/>
                      <a:gd name="connsiteY4" fmla="*/ 2055512 h 2055512"/>
                      <a:gd name="connsiteX5" fmla="*/ 258385 w 529133"/>
                      <a:gd name="connsiteY5" fmla="*/ 2055511 h 2055512"/>
                      <a:gd name="connsiteX6" fmla="*/ 317 w 529133"/>
                      <a:gd name="connsiteY6" fmla="*/ 1797443 h 2055512"/>
                      <a:gd name="connsiteX7" fmla="*/ 0 w 529133"/>
                      <a:gd name="connsiteY7" fmla="*/ 1066201 h 2055512"/>
                      <a:gd name="connsiteX8" fmla="*/ 163239 w 529133"/>
                      <a:gd name="connsiteY8" fmla="*/ 2037 h 2055512"/>
                      <a:gd name="connsiteX0" fmla="*/ 164371 w 530265"/>
                      <a:gd name="connsiteY0" fmla="*/ 2037 h 2055512"/>
                      <a:gd name="connsiteX1" fmla="*/ 517585 w 530265"/>
                      <a:gd name="connsiteY1" fmla="*/ 1 h 2055512"/>
                      <a:gd name="connsiteX2" fmla="*/ 516373 w 530265"/>
                      <a:gd name="connsiteY2" fmla="*/ 1058055 h 2055512"/>
                      <a:gd name="connsiteX3" fmla="*/ 517584 w 530265"/>
                      <a:gd name="connsiteY3" fmla="*/ 1797444 h 2055512"/>
                      <a:gd name="connsiteX4" fmla="*/ 259516 w 530265"/>
                      <a:gd name="connsiteY4" fmla="*/ 2055512 h 2055512"/>
                      <a:gd name="connsiteX5" fmla="*/ 259517 w 530265"/>
                      <a:gd name="connsiteY5" fmla="*/ 2055511 h 2055512"/>
                      <a:gd name="connsiteX6" fmla="*/ 1449 w 530265"/>
                      <a:gd name="connsiteY6" fmla="*/ 1797443 h 2055512"/>
                      <a:gd name="connsiteX7" fmla="*/ 1132 w 530265"/>
                      <a:gd name="connsiteY7" fmla="*/ 1066201 h 2055512"/>
                      <a:gd name="connsiteX8" fmla="*/ 164371 w 530265"/>
                      <a:gd name="connsiteY8" fmla="*/ 2037 h 20555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30265" h="2055512">
                        <a:moveTo>
                          <a:pt x="164371" y="2037"/>
                        </a:moveTo>
                        <a:cubicBezTo>
                          <a:pt x="260630" y="-1540"/>
                          <a:pt x="440115" y="2050"/>
                          <a:pt x="517585" y="1"/>
                        </a:cubicBezTo>
                        <a:cubicBezTo>
                          <a:pt x="546807" y="-772"/>
                          <a:pt x="516373" y="883728"/>
                          <a:pt x="516373" y="1058055"/>
                        </a:cubicBezTo>
                        <a:cubicBezTo>
                          <a:pt x="516373" y="1232382"/>
                          <a:pt x="521699" y="1631201"/>
                          <a:pt x="517584" y="1797444"/>
                        </a:cubicBezTo>
                        <a:cubicBezTo>
                          <a:pt x="513336" y="1969058"/>
                          <a:pt x="402043" y="2055512"/>
                          <a:pt x="259516" y="2055512"/>
                        </a:cubicBezTo>
                        <a:lnTo>
                          <a:pt x="259517" y="2055511"/>
                        </a:lnTo>
                        <a:cubicBezTo>
                          <a:pt x="116990" y="2055511"/>
                          <a:pt x="1449" y="1939970"/>
                          <a:pt x="1449" y="1797443"/>
                        </a:cubicBezTo>
                        <a:cubicBezTo>
                          <a:pt x="1343" y="1553696"/>
                          <a:pt x="1238" y="1309948"/>
                          <a:pt x="1132" y="1066201"/>
                        </a:cubicBezTo>
                        <a:cubicBezTo>
                          <a:pt x="-15877" y="963739"/>
                          <a:pt x="164265" y="106944"/>
                          <a:pt x="164371" y="2037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36" name="Freeform: Shape 235">
                  <a:extLst>
                    <a:ext uri="{FF2B5EF4-FFF2-40B4-BE49-F238E27FC236}">
                      <a16:creationId xmlns:a16="http://schemas.microsoft.com/office/drawing/2014/main" id="{B80C5173-C512-4F8A-A245-31B2BB5C1F9A}"/>
                    </a:ext>
                  </a:extLst>
                </p:cNvPr>
                <p:cNvSpPr/>
                <p:nvPr/>
              </p:nvSpPr>
              <p:spPr>
                <a:xfrm>
                  <a:off x="3279201" y="987704"/>
                  <a:ext cx="516136" cy="2072928"/>
                </a:xfrm>
                <a:custGeom>
                  <a:avLst/>
                  <a:gdLst>
                    <a:gd name="connsiteX0" fmla="*/ 2112 w 516136"/>
                    <a:gd name="connsiteY0" fmla="*/ 0 h 2072928"/>
                    <a:gd name="connsiteX1" fmla="*/ 514024 w 516136"/>
                    <a:gd name="connsiteY1" fmla="*/ 0 h 2072928"/>
                    <a:gd name="connsiteX2" fmla="*/ 516136 w 516136"/>
                    <a:gd name="connsiteY2" fmla="*/ 20953 h 2072928"/>
                    <a:gd name="connsiteX3" fmla="*/ 516135 w 516136"/>
                    <a:gd name="connsiteY3" fmla="*/ 1814860 h 2072928"/>
                    <a:gd name="connsiteX4" fmla="*/ 258067 w 516136"/>
                    <a:gd name="connsiteY4" fmla="*/ 2072928 h 2072928"/>
                    <a:gd name="connsiteX5" fmla="*/ 258068 w 516136"/>
                    <a:gd name="connsiteY5" fmla="*/ 2072927 h 2072928"/>
                    <a:gd name="connsiteX6" fmla="*/ 0 w 516136"/>
                    <a:gd name="connsiteY6" fmla="*/ 1814859 h 2072928"/>
                    <a:gd name="connsiteX7" fmla="*/ 0 w 516136"/>
                    <a:gd name="connsiteY7" fmla="*/ 20953 h 2072928"/>
                    <a:gd name="connsiteX8" fmla="*/ 2112 w 516136"/>
                    <a:gd name="connsiteY8" fmla="*/ 0 h 20729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6136" h="2072928">
                      <a:moveTo>
                        <a:pt x="2112" y="0"/>
                      </a:moveTo>
                      <a:lnTo>
                        <a:pt x="514024" y="0"/>
                      </a:lnTo>
                      <a:lnTo>
                        <a:pt x="516136" y="20953"/>
                      </a:lnTo>
                      <a:cubicBezTo>
                        <a:pt x="516136" y="618922"/>
                        <a:pt x="516135" y="1216891"/>
                        <a:pt x="516135" y="1814860"/>
                      </a:cubicBezTo>
                      <a:cubicBezTo>
                        <a:pt x="516135" y="1957387"/>
                        <a:pt x="400594" y="2072928"/>
                        <a:pt x="258067" y="2072928"/>
                      </a:cubicBezTo>
                      <a:lnTo>
                        <a:pt x="258068" y="2072927"/>
                      </a:lnTo>
                      <a:cubicBezTo>
                        <a:pt x="115541" y="2072927"/>
                        <a:pt x="0" y="1957386"/>
                        <a:pt x="0" y="1814859"/>
                      </a:cubicBezTo>
                      <a:lnTo>
                        <a:pt x="0" y="20953"/>
                      </a:lnTo>
                      <a:lnTo>
                        <a:pt x="2112" y="0"/>
                      </a:lnTo>
                      <a:close/>
                    </a:path>
                  </a:pathLst>
                </a:custGeom>
                <a:solidFill>
                  <a:srgbClr val="F498B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7" name="Rectangle: Rounded Corners 236">
                  <a:extLst>
                    <a:ext uri="{FF2B5EF4-FFF2-40B4-BE49-F238E27FC236}">
                      <a16:creationId xmlns:a16="http://schemas.microsoft.com/office/drawing/2014/main" id="{9D9DC95A-664C-458E-93E2-9E92AD561597}"/>
                    </a:ext>
                  </a:extLst>
                </p:cNvPr>
                <p:cNvSpPr/>
                <p:nvPr/>
              </p:nvSpPr>
              <p:spPr>
                <a:xfrm>
                  <a:off x="1953928" y="769299"/>
                  <a:ext cx="3137835" cy="235819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E563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25" name="Rectangle: Rounded Corners 224">
                <a:extLst>
                  <a:ext uri="{FF2B5EF4-FFF2-40B4-BE49-F238E27FC236}">
                    <a16:creationId xmlns:a16="http://schemas.microsoft.com/office/drawing/2014/main" id="{1701C6BB-8EB4-4E22-A2FF-EC64E850BE9E}"/>
                  </a:ext>
                </a:extLst>
              </p:cNvPr>
              <p:cNvSpPr/>
              <p:nvPr/>
            </p:nvSpPr>
            <p:spPr>
              <a:xfrm>
                <a:off x="1226033" y="2509834"/>
                <a:ext cx="289891" cy="550456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Rectangle: Rounded Corners 225">
                <a:extLst>
                  <a:ext uri="{FF2B5EF4-FFF2-40B4-BE49-F238E27FC236}">
                    <a16:creationId xmlns:a16="http://schemas.microsoft.com/office/drawing/2014/main" id="{678DE28A-8AE7-4914-960F-EEEAE97C3759}"/>
                  </a:ext>
                </a:extLst>
              </p:cNvPr>
              <p:cNvSpPr/>
              <p:nvPr/>
            </p:nvSpPr>
            <p:spPr>
              <a:xfrm>
                <a:off x="1517750" y="2509834"/>
                <a:ext cx="289891" cy="542767"/>
              </a:xfrm>
              <a:prstGeom prst="roundRect">
                <a:avLst>
                  <a:gd name="adj" fmla="val 41244"/>
                </a:avLst>
              </a:prstGeom>
              <a:solidFill>
                <a:srgbClr val="F17F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7" name="Rectangle: Rounded Corners 226">
                <a:extLst>
                  <a:ext uri="{FF2B5EF4-FFF2-40B4-BE49-F238E27FC236}">
                    <a16:creationId xmlns:a16="http://schemas.microsoft.com/office/drawing/2014/main" id="{1A41D2AB-9DF6-40CB-A12B-51FBD52BAE7E}"/>
                  </a:ext>
                </a:extLst>
              </p:cNvPr>
              <p:cNvSpPr/>
              <p:nvPr/>
            </p:nvSpPr>
            <p:spPr>
              <a:xfrm>
                <a:off x="1807410" y="2509836"/>
                <a:ext cx="289891" cy="542766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8" name="Rectangle: Rounded Corners 227">
                <a:extLst>
                  <a:ext uri="{FF2B5EF4-FFF2-40B4-BE49-F238E27FC236}">
                    <a16:creationId xmlns:a16="http://schemas.microsoft.com/office/drawing/2014/main" id="{0FE29AB2-2147-4AEA-B690-2B54EE747545}"/>
                  </a:ext>
                </a:extLst>
              </p:cNvPr>
              <p:cNvSpPr/>
              <p:nvPr/>
            </p:nvSpPr>
            <p:spPr>
              <a:xfrm>
                <a:off x="2099127" y="2509836"/>
                <a:ext cx="277353" cy="535078"/>
              </a:xfrm>
              <a:prstGeom prst="roundRect">
                <a:avLst>
                  <a:gd name="adj" fmla="val 41244"/>
                </a:avLst>
              </a:prstGeom>
              <a:solidFill>
                <a:srgbClr val="F17F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9" name="Rectangle: Rounded Corners 228">
                <a:extLst>
                  <a:ext uri="{FF2B5EF4-FFF2-40B4-BE49-F238E27FC236}">
                    <a16:creationId xmlns:a16="http://schemas.microsoft.com/office/drawing/2014/main" id="{651C461C-DDC4-431E-8477-22AB1F8E17C1}"/>
                  </a:ext>
                </a:extLst>
              </p:cNvPr>
              <p:cNvSpPr/>
              <p:nvPr/>
            </p:nvSpPr>
            <p:spPr>
              <a:xfrm>
                <a:off x="2380724" y="2509836"/>
                <a:ext cx="289891" cy="532521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0" name="Rectangle: Rounded Corners 229">
                <a:extLst>
                  <a:ext uri="{FF2B5EF4-FFF2-40B4-BE49-F238E27FC236}">
                    <a16:creationId xmlns:a16="http://schemas.microsoft.com/office/drawing/2014/main" id="{CCA8E139-5169-4A56-9DD3-40F45000C93A}"/>
                  </a:ext>
                </a:extLst>
              </p:cNvPr>
              <p:cNvSpPr/>
              <p:nvPr/>
            </p:nvSpPr>
            <p:spPr>
              <a:xfrm>
                <a:off x="2672441" y="2509838"/>
                <a:ext cx="284415" cy="524832"/>
              </a:xfrm>
              <a:prstGeom prst="roundRect">
                <a:avLst>
                  <a:gd name="adj" fmla="val 41244"/>
                </a:avLst>
              </a:prstGeom>
              <a:solidFill>
                <a:srgbClr val="F17F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1" name="Rectangle: Rounded Corners 230">
                <a:extLst>
                  <a:ext uri="{FF2B5EF4-FFF2-40B4-BE49-F238E27FC236}">
                    <a16:creationId xmlns:a16="http://schemas.microsoft.com/office/drawing/2014/main" id="{121DE16E-B015-434C-971E-D1FC1F235F05}"/>
                  </a:ext>
                </a:extLst>
              </p:cNvPr>
              <p:cNvSpPr/>
              <p:nvPr/>
            </p:nvSpPr>
            <p:spPr>
              <a:xfrm>
                <a:off x="2957857" y="2509838"/>
                <a:ext cx="287264" cy="532520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7391B28-EC57-4C96-AA0C-8A6543BD61F8}"/>
              </a:ext>
            </a:extLst>
          </p:cNvPr>
          <p:cNvGrpSpPr/>
          <p:nvPr/>
        </p:nvGrpSpPr>
        <p:grpSpPr>
          <a:xfrm>
            <a:off x="6534842" y="5210349"/>
            <a:ext cx="2103120" cy="822960"/>
            <a:chOff x="6611043" y="5210349"/>
            <a:chExt cx="1831551" cy="532522"/>
          </a:xfrm>
        </p:grpSpPr>
        <p:grpSp>
          <p:nvGrpSpPr>
            <p:cNvPr id="242" name="Group 241">
              <a:extLst>
                <a:ext uri="{FF2B5EF4-FFF2-40B4-BE49-F238E27FC236}">
                  <a16:creationId xmlns:a16="http://schemas.microsoft.com/office/drawing/2014/main" id="{014F0023-195D-46CB-AE66-3FB8013F3D76}"/>
                </a:ext>
              </a:extLst>
            </p:cNvPr>
            <p:cNvGrpSpPr/>
            <p:nvPr/>
          </p:nvGrpSpPr>
          <p:grpSpPr>
            <a:xfrm>
              <a:off x="6611043" y="5210349"/>
              <a:ext cx="1831551" cy="532522"/>
              <a:chOff x="1358050" y="5449369"/>
              <a:chExt cx="1831551" cy="532522"/>
            </a:xfrm>
          </p:grpSpPr>
          <p:sp>
            <p:nvSpPr>
              <p:cNvPr id="243" name="Rectangle: Rounded Corners 242">
                <a:extLst>
                  <a:ext uri="{FF2B5EF4-FFF2-40B4-BE49-F238E27FC236}">
                    <a16:creationId xmlns:a16="http://schemas.microsoft.com/office/drawing/2014/main" id="{EEDE6FB2-3AC1-49C3-B09C-4623E8CBA0B6}"/>
                  </a:ext>
                </a:extLst>
              </p:cNvPr>
              <p:cNvSpPr/>
              <p:nvPr/>
            </p:nvSpPr>
            <p:spPr>
              <a:xfrm>
                <a:off x="1358050" y="5449369"/>
                <a:ext cx="1831551" cy="532522"/>
              </a:xfrm>
              <a:prstGeom prst="roundRect">
                <a:avLst>
                  <a:gd name="adj" fmla="val 19476"/>
                </a:avLst>
              </a:prstGeom>
              <a:solidFill>
                <a:srgbClr val="876A4F"/>
              </a:solidFill>
              <a:ln w="25400">
                <a:solidFill>
                  <a:srgbClr val="503E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Rectangle: Rounded Corners 243">
                <a:extLst>
                  <a:ext uri="{FF2B5EF4-FFF2-40B4-BE49-F238E27FC236}">
                    <a16:creationId xmlns:a16="http://schemas.microsoft.com/office/drawing/2014/main" id="{3A6051F0-8074-44A9-809C-5AA1322293FD}"/>
                  </a:ext>
                </a:extLst>
              </p:cNvPr>
              <p:cNvSpPr/>
              <p:nvPr/>
            </p:nvSpPr>
            <p:spPr>
              <a:xfrm>
                <a:off x="1393903" y="5491974"/>
                <a:ext cx="1747572" cy="452443"/>
              </a:xfrm>
              <a:prstGeom prst="roundRect">
                <a:avLst>
                  <a:gd name="adj" fmla="val 19476"/>
                </a:avLst>
              </a:prstGeom>
              <a:noFill/>
              <a:ln w="12700">
                <a:solidFill>
                  <a:srgbClr val="D2C1B2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5" name="TextBox 244">
              <a:extLst>
                <a:ext uri="{FF2B5EF4-FFF2-40B4-BE49-F238E27FC236}">
                  <a16:creationId xmlns:a16="http://schemas.microsoft.com/office/drawing/2014/main" id="{EEB64AD2-34CA-4776-91E9-8AAEE6CE7478}"/>
                </a:ext>
              </a:extLst>
            </p:cNvPr>
            <p:cNvSpPr txBox="1"/>
            <p:nvPr/>
          </p:nvSpPr>
          <p:spPr>
            <a:xfrm>
              <a:off x="6764036" y="5251298"/>
              <a:ext cx="1538685" cy="418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rPr>
                <a:t>17 : 21</a:t>
              </a:r>
              <a:endPara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</p:grpSp>
      <p:grpSp>
        <p:nvGrpSpPr>
          <p:cNvPr id="246" name="Group 245">
            <a:extLst>
              <a:ext uri="{FF2B5EF4-FFF2-40B4-BE49-F238E27FC236}">
                <a16:creationId xmlns:a16="http://schemas.microsoft.com/office/drawing/2014/main" id="{61AFD731-B782-455C-BB20-678F0726E804}"/>
              </a:ext>
            </a:extLst>
          </p:cNvPr>
          <p:cNvGrpSpPr/>
          <p:nvPr/>
        </p:nvGrpSpPr>
        <p:grpSpPr>
          <a:xfrm>
            <a:off x="9110351" y="1912056"/>
            <a:ext cx="2354306" cy="3093260"/>
            <a:chOff x="1226033" y="2051823"/>
            <a:chExt cx="2019088" cy="2652826"/>
          </a:xfrm>
        </p:grpSpPr>
        <p:sp>
          <p:nvSpPr>
            <p:cNvPr id="247" name="Rectangle: Rounded Corners 246">
              <a:extLst>
                <a:ext uri="{FF2B5EF4-FFF2-40B4-BE49-F238E27FC236}">
                  <a16:creationId xmlns:a16="http://schemas.microsoft.com/office/drawing/2014/main" id="{6B21E6B2-3D97-4242-AF80-1317252FEFF0}"/>
                </a:ext>
              </a:extLst>
            </p:cNvPr>
            <p:cNvSpPr/>
            <p:nvPr/>
          </p:nvSpPr>
          <p:spPr>
            <a:xfrm>
              <a:off x="1386217" y="2318637"/>
              <a:ext cx="1684621" cy="2386012"/>
            </a:xfrm>
            <a:prstGeom prst="roundRect">
              <a:avLst>
                <a:gd name="adj" fmla="val 13516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63500">
              <a:solidFill>
                <a:srgbClr val="E56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8" name="Group 247">
              <a:extLst>
                <a:ext uri="{FF2B5EF4-FFF2-40B4-BE49-F238E27FC236}">
                  <a16:creationId xmlns:a16="http://schemas.microsoft.com/office/drawing/2014/main" id="{F5DC8BAA-6A68-48DE-93AE-0DF03EA9351F}"/>
                </a:ext>
              </a:extLst>
            </p:cNvPr>
            <p:cNvGrpSpPr/>
            <p:nvPr/>
          </p:nvGrpSpPr>
          <p:grpSpPr>
            <a:xfrm>
              <a:off x="1226033" y="2051823"/>
              <a:ext cx="2019088" cy="1008467"/>
              <a:chOff x="1226033" y="2051823"/>
              <a:chExt cx="2019088" cy="1008467"/>
            </a:xfrm>
          </p:grpSpPr>
          <p:grpSp>
            <p:nvGrpSpPr>
              <p:cNvPr id="249" name="Group 248">
                <a:extLst>
                  <a:ext uri="{FF2B5EF4-FFF2-40B4-BE49-F238E27FC236}">
                    <a16:creationId xmlns:a16="http://schemas.microsoft.com/office/drawing/2014/main" id="{AD261DEA-B6A5-4D81-9571-203102795A37}"/>
                  </a:ext>
                </a:extLst>
              </p:cNvPr>
              <p:cNvGrpSpPr/>
              <p:nvPr/>
            </p:nvGrpSpPr>
            <p:grpSpPr>
              <a:xfrm>
                <a:off x="1228248" y="2051823"/>
                <a:ext cx="2016757" cy="986505"/>
                <a:chOff x="1741204" y="769299"/>
                <a:chExt cx="3592129" cy="2291333"/>
              </a:xfrm>
            </p:grpSpPr>
            <p:sp>
              <p:nvSpPr>
                <p:cNvPr id="257" name="Rectangle: Rounded Corners 1">
                  <a:extLst>
                    <a:ext uri="{FF2B5EF4-FFF2-40B4-BE49-F238E27FC236}">
                      <a16:creationId xmlns:a16="http://schemas.microsoft.com/office/drawing/2014/main" id="{8738DEB1-CDD8-471A-BCF8-E83219F74284}"/>
                    </a:ext>
                  </a:extLst>
                </p:cNvPr>
                <p:cNvSpPr/>
                <p:nvPr/>
              </p:nvSpPr>
              <p:spPr>
                <a:xfrm flipH="1">
                  <a:off x="4536164" y="990691"/>
                  <a:ext cx="797169" cy="2066953"/>
                </a:xfrm>
                <a:custGeom>
                  <a:avLst/>
                  <a:gdLst>
                    <a:gd name="connsiteX0" fmla="*/ 0 w 516135"/>
                    <a:gd name="connsiteY0" fmla="*/ 258068 h 1562100"/>
                    <a:gd name="connsiteX1" fmla="*/ 258068 w 516135"/>
                    <a:gd name="connsiteY1" fmla="*/ 0 h 1562100"/>
                    <a:gd name="connsiteX2" fmla="*/ 258068 w 516135"/>
                    <a:gd name="connsiteY2" fmla="*/ 0 h 1562100"/>
                    <a:gd name="connsiteX3" fmla="*/ 516136 w 516135"/>
                    <a:gd name="connsiteY3" fmla="*/ 258068 h 1562100"/>
                    <a:gd name="connsiteX4" fmla="*/ 516135 w 516135"/>
                    <a:gd name="connsiteY4" fmla="*/ 1304033 h 1562100"/>
                    <a:gd name="connsiteX5" fmla="*/ 258067 w 516135"/>
                    <a:gd name="connsiteY5" fmla="*/ 1562101 h 1562100"/>
                    <a:gd name="connsiteX6" fmla="*/ 258068 w 516135"/>
                    <a:gd name="connsiteY6" fmla="*/ 1562100 h 1562100"/>
                    <a:gd name="connsiteX7" fmla="*/ 0 w 516135"/>
                    <a:gd name="connsiteY7" fmla="*/ 1304032 h 1562100"/>
                    <a:gd name="connsiteX8" fmla="*/ 0 w 516135"/>
                    <a:gd name="connsiteY8" fmla="*/ 258068 h 1562100"/>
                    <a:gd name="connsiteX0" fmla="*/ 0 w 535099"/>
                    <a:gd name="connsiteY0" fmla="*/ 258068 h 1562101"/>
                    <a:gd name="connsiteX1" fmla="*/ 258068 w 535099"/>
                    <a:gd name="connsiteY1" fmla="*/ 0 h 1562101"/>
                    <a:gd name="connsiteX2" fmla="*/ 258068 w 535099"/>
                    <a:gd name="connsiteY2" fmla="*/ 0 h 1562101"/>
                    <a:gd name="connsiteX3" fmla="*/ 516136 w 535099"/>
                    <a:gd name="connsiteY3" fmla="*/ 258068 h 1562101"/>
                    <a:gd name="connsiteX4" fmla="*/ 515676 w 535099"/>
                    <a:gd name="connsiteY4" fmla="*/ 565569 h 1562101"/>
                    <a:gd name="connsiteX5" fmla="*/ 516135 w 535099"/>
                    <a:gd name="connsiteY5" fmla="*/ 1304033 h 1562101"/>
                    <a:gd name="connsiteX6" fmla="*/ 258067 w 535099"/>
                    <a:gd name="connsiteY6" fmla="*/ 1562101 h 1562101"/>
                    <a:gd name="connsiteX7" fmla="*/ 258068 w 535099"/>
                    <a:gd name="connsiteY7" fmla="*/ 1562100 h 1562101"/>
                    <a:gd name="connsiteX8" fmla="*/ 0 w 535099"/>
                    <a:gd name="connsiteY8" fmla="*/ 1304032 h 1562101"/>
                    <a:gd name="connsiteX9" fmla="*/ 0 w 535099"/>
                    <a:gd name="connsiteY9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517295 w 536258"/>
                    <a:gd name="connsiteY2" fmla="*/ 258068 h 1562101"/>
                    <a:gd name="connsiteX3" fmla="*/ 516835 w 536258"/>
                    <a:gd name="connsiteY3" fmla="*/ 565569 h 1562101"/>
                    <a:gd name="connsiteX4" fmla="*/ 517294 w 536258"/>
                    <a:gd name="connsiteY4" fmla="*/ 1304033 h 1562101"/>
                    <a:gd name="connsiteX5" fmla="*/ 259226 w 536258"/>
                    <a:gd name="connsiteY5" fmla="*/ 1562101 h 1562101"/>
                    <a:gd name="connsiteX6" fmla="*/ 259227 w 536258"/>
                    <a:gd name="connsiteY6" fmla="*/ 1562100 h 1562101"/>
                    <a:gd name="connsiteX7" fmla="*/ 1159 w 536258"/>
                    <a:gd name="connsiteY7" fmla="*/ 1304032 h 1562101"/>
                    <a:gd name="connsiteX8" fmla="*/ 0 w 536258"/>
                    <a:gd name="connsiteY8" fmla="*/ 569986 h 1562101"/>
                    <a:gd name="connsiteX9" fmla="*/ 1159 w 536258"/>
                    <a:gd name="connsiteY9" fmla="*/ 258068 h 1562101"/>
                    <a:gd name="connsiteX0" fmla="*/ 1159 w 555374"/>
                    <a:gd name="connsiteY0" fmla="*/ 38714 h 1342747"/>
                    <a:gd name="connsiteX1" fmla="*/ 517295 w 555374"/>
                    <a:gd name="connsiteY1" fmla="*/ 38714 h 1342747"/>
                    <a:gd name="connsiteX2" fmla="*/ 516835 w 555374"/>
                    <a:gd name="connsiteY2" fmla="*/ 346215 h 1342747"/>
                    <a:gd name="connsiteX3" fmla="*/ 517294 w 555374"/>
                    <a:gd name="connsiteY3" fmla="*/ 1084679 h 1342747"/>
                    <a:gd name="connsiteX4" fmla="*/ 259226 w 555374"/>
                    <a:gd name="connsiteY4" fmla="*/ 1342747 h 1342747"/>
                    <a:gd name="connsiteX5" fmla="*/ 259227 w 555374"/>
                    <a:gd name="connsiteY5" fmla="*/ 1342746 h 1342747"/>
                    <a:gd name="connsiteX6" fmla="*/ 1159 w 555374"/>
                    <a:gd name="connsiteY6" fmla="*/ 1084678 h 1342747"/>
                    <a:gd name="connsiteX7" fmla="*/ 0 w 555374"/>
                    <a:gd name="connsiteY7" fmla="*/ 350632 h 1342747"/>
                    <a:gd name="connsiteX8" fmla="*/ 1159 w 555374"/>
                    <a:gd name="connsiteY8" fmla="*/ 38714 h 1342747"/>
                    <a:gd name="connsiteX0" fmla="*/ 263994 w 535905"/>
                    <a:gd name="connsiteY0" fmla="*/ 3045 h 2060243"/>
                    <a:gd name="connsiteX1" fmla="*/ 517295 w 535905"/>
                    <a:gd name="connsiteY1" fmla="*/ 756210 h 2060243"/>
                    <a:gd name="connsiteX2" fmla="*/ 516835 w 535905"/>
                    <a:gd name="connsiteY2" fmla="*/ 1063711 h 2060243"/>
                    <a:gd name="connsiteX3" fmla="*/ 517294 w 535905"/>
                    <a:gd name="connsiteY3" fmla="*/ 1802175 h 2060243"/>
                    <a:gd name="connsiteX4" fmla="*/ 259226 w 535905"/>
                    <a:gd name="connsiteY4" fmla="*/ 2060243 h 2060243"/>
                    <a:gd name="connsiteX5" fmla="*/ 259227 w 535905"/>
                    <a:gd name="connsiteY5" fmla="*/ 2060242 h 2060243"/>
                    <a:gd name="connsiteX6" fmla="*/ 1159 w 535905"/>
                    <a:gd name="connsiteY6" fmla="*/ 1802174 h 2060243"/>
                    <a:gd name="connsiteX7" fmla="*/ 0 w 535905"/>
                    <a:gd name="connsiteY7" fmla="*/ 1068128 h 2060243"/>
                    <a:gd name="connsiteX8" fmla="*/ 263994 w 535905"/>
                    <a:gd name="connsiteY8" fmla="*/ 3045 h 2060243"/>
                    <a:gd name="connsiteX0" fmla="*/ 263994 w 664925"/>
                    <a:gd name="connsiteY0" fmla="*/ 87056 h 2144254"/>
                    <a:gd name="connsiteX1" fmla="*/ 658652 w 664925"/>
                    <a:gd name="connsiteY1" fmla="*/ 93682 h 2144254"/>
                    <a:gd name="connsiteX2" fmla="*/ 516835 w 664925"/>
                    <a:gd name="connsiteY2" fmla="*/ 1147722 h 2144254"/>
                    <a:gd name="connsiteX3" fmla="*/ 517294 w 664925"/>
                    <a:gd name="connsiteY3" fmla="*/ 1886186 h 2144254"/>
                    <a:gd name="connsiteX4" fmla="*/ 259226 w 664925"/>
                    <a:gd name="connsiteY4" fmla="*/ 2144254 h 2144254"/>
                    <a:gd name="connsiteX5" fmla="*/ 259227 w 664925"/>
                    <a:gd name="connsiteY5" fmla="*/ 2144253 h 2144254"/>
                    <a:gd name="connsiteX6" fmla="*/ 1159 w 664925"/>
                    <a:gd name="connsiteY6" fmla="*/ 1886185 h 2144254"/>
                    <a:gd name="connsiteX7" fmla="*/ 0 w 664925"/>
                    <a:gd name="connsiteY7" fmla="*/ 1152139 h 2144254"/>
                    <a:gd name="connsiteX8" fmla="*/ 263994 w 664925"/>
                    <a:gd name="connsiteY8" fmla="*/ 87056 h 2144254"/>
                    <a:gd name="connsiteX0" fmla="*/ 263994 w 710801"/>
                    <a:gd name="connsiteY0" fmla="*/ 28420 h 2085618"/>
                    <a:gd name="connsiteX1" fmla="*/ 658652 w 710801"/>
                    <a:gd name="connsiteY1" fmla="*/ 35046 h 2085618"/>
                    <a:gd name="connsiteX2" fmla="*/ 516835 w 710801"/>
                    <a:gd name="connsiteY2" fmla="*/ 1089086 h 2085618"/>
                    <a:gd name="connsiteX3" fmla="*/ 517294 w 710801"/>
                    <a:gd name="connsiteY3" fmla="*/ 1827550 h 2085618"/>
                    <a:gd name="connsiteX4" fmla="*/ 259226 w 710801"/>
                    <a:gd name="connsiteY4" fmla="*/ 2085618 h 2085618"/>
                    <a:gd name="connsiteX5" fmla="*/ 259227 w 710801"/>
                    <a:gd name="connsiteY5" fmla="*/ 2085617 h 2085618"/>
                    <a:gd name="connsiteX6" fmla="*/ 1159 w 710801"/>
                    <a:gd name="connsiteY6" fmla="*/ 1827549 h 2085618"/>
                    <a:gd name="connsiteX7" fmla="*/ 0 w 710801"/>
                    <a:gd name="connsiteY7" fmla="*/ 1093503 h 2085618"/>
                    <a:gd name="connsiteX8" fmla="*/ 263994 w 710801"/>
                    <a:gd name="connsiteY8" fmla="*/ 28420 h 2085618"/>
                    <a:gd name="connsiteX0" fmla="*/ 263994 w 710801"/>
                    <a:gd name="connsiteY0" fmla="*/ 7864 h 2065062"/>
                    <a:gd name="connsiteX1" fmla="*/ 658652 w 710801"/>
                    <a:gd name="connsiteY1" fmla="*/ 14490 h 2065062"/>
                    <a:gd name="connsiteX2" fmla="*/ 516835 w 710801"/>
                    <a:gd name="connsiteY2" fmla="*/ 1068530 h 2065062"/>
                    <a:gd name="connsiteX3" fmla="*/ 517294 w 710801"/>
                    <a:gd name="connsiteY3" fmla="*/ 1806994 h 2065062"/>
                    <a:gd name="connsiteX4" fmla="*/ 259226 w 710801"/>
                    <a:gd name="connsiteY4" fmla="*/ 2065062 h 2065062"/>
                    <a:gd name="connsiteX5" fmla="*/ 259227 w 710801"/>
                    <a:gd name="connsiteY5" fmla="*/ 2065061 h 2065062"/>
                    <a:gd name="connsiteX6" fmla="*/ 1159 w 710801"/>
                    <a:gd name="connsiteY6" fmla="*/ 1806993 h 2065062"/>
                    <a:gd name="connsiteX7" fmla="*/ 0 w 710801"/>
                    <a:gd name="connsiteY7" fmla="*/ 1072947 h 2065062"/>
                    <a:gd name="connsiteX8" fmla="*/ 263994 w 710801"/>
                    <a:gd name="connsiteY8" fmla="*/ 7864 h 2065062"/>
                    <a:gd name="connsiteX0" fmla="*/ 263994 w 713316"/>
                    <a:gd name="connsiteY0" fmla="*/ 0 h 2057198"/>
                    <a:gd name="connsiteX1" fmla="*/ 658652 w 713316"/>
                    <a:gd name="connsiteY1" fmla="*/ 6626 h 2057198"/>
                    <a:gd name="connsiteX2" fmla="*/ 516835 w 713316"/>
                    <a:gd name="connsiteY2" fmla="*/ 1060666 h 2057198"/>
                    <a:gd name="connsiteX3" fmla="*/ 517294 w 713316"/>
                    <a:gd name="connsiteY3" fmla="*/ 1799130 h 2057198"/>
                    <a:gd name="connsiteX4" fmla="*/ 259226 w 713316"/>
                    <a:gd name="connsiteY4" fmla="*/ 2057198 h 2057198"/>
                    <a:gd name="connsiteX5" fmla="*/ 259227 w 713316"/>
                    <a:gd name="connsiteY5" fmla="*/ 2057197 h 2057198"/>
                    <a:gd name="connsiteX6" fmla="*/ 1159 w 713316"/>
                    <a:gd name="connsiteY6" fmla="*/ 1799129 h 2057198"/>
                    <a:gd name="connsiteX7" fmla="*/ 0 w 713316"/>
                    <a:gd name="connsiteY7" fmla="*/ 1065083 h 2057198"/>
                    <a:gd name="connsiteX8" fmla="*/ 263994 w 713316"/>
                    <a:gd name="connsiteY8" fmla="*/ 0 h 2057198"/>
                    <a:gd name="connsiteX0" fmla="*/ 263994 w 663537"/>
                    <a:gd name="connsiteY0" fmla="*/ 33591 h 2090789"/>
                    <a:gd name="connsiteX1" fmla="*/ 658652 w 663537"/>
                    <a:gd name="connsiteY1" fmla="*/ 40217 h 2090789"/>
                    <a:gd name="connsiteX2" fmla="*/ 516835 w 663537"/>
                    <a:gd name="connsiteY2" fmla="*/ 1094257 h 2090789"/>
                    <a:gd name="connsiteX3" fmla="*/ 517294 w 663537"/>
                    <a:gd name="connsiteY3" fmla="*/ 1832721 h 2090789"/>
                    <a:gd name="connsiteX4" fmla="*/ 259226 w 663537"/>
                    <a:gd name="connsiteY4" fmla="*/ 2090789 h 2090789"/>
                    <a:gd name="connsiteX5" fmla="*/ 259227 w 663537"/>
                    <a:gd name="connsiteY5" fmla="*/ 2090788 h 2090789"/>
                    <a:gd name="connsiteX6" fmla="*/ 1159 w 663537"/>
                    <a:gd name="connsiteY6" fmla="*/ 1832720 h 2090789"/>
                    <a:gd name="connsiteX7" fmla="*/ 0 w 663537"/>
                    <a:gd name="connsiteY7" fmla="*/ 1098674 h 2090789"/>
                    <a:gd name="connsiteX8" fmla="*/ 263994 w 663537"/>
                    <a:gd name="connsiteY8" fmla="*/ 33591 h 2090789"/>
                    <a:gd name="connsiteX0" fmla="*/ 263994 w 666512"/>
                    <a:gd name="connsiteY0" fmla="*/ 0 h 2057198"/>
                    <a:gd name="connsiteX1" fmla="*/ 658652 w 666512"/>
                    <a:gd name="connsiteY1" fmla="*/ 6626 h 2057198"/>
                    <a:gd name="connsiteX2" fmla="*/ 516835 w 666512"/>
                    <a:gd name="connsiteY2" fmla="*/ 1060666 h 2057198"/>
                    <a:gd name="connsiteX3" fmla="*/ 517294 w 666512"/>
                    <a:gd name="connsiteY3" fmla="*/ 1799130 h 2057198"/>
                    <a:gd name="connsiteX4" fmla="*/ 259226 w 666512"/>
                    <a:gd name="connsiteY4" fmla="*/ 2057198 h 2057198"/>
                    <a:gd name="connsiteX5" fmla="*/ 259227 w 666512"/>
                    <a:gd name="connsiteY5" fmla="*/ 2057197 h 2057198"/>
                    <a:gd name="connsiteX6" fmla="*/ 1159 w 666512"/>
                    <a:gd name="connsiteY6" fmla="*/ 1799129 h 2057198"/>
                    <a:gd name="connsiteX7" fmla="*/ 0 w 666512"/>
                    <a:gd name="connsiteY7" fmla="*/ 1065083 h 2057198"/>
                    <a:gd name="connsiteX8" fmla="*/ 263994 w 666512"/>
                    <a:gd name="connsiteY8" fmla="*/ 0 h 2057198"/>
                    <a:gd name="connsiteX0" fmla="*/ 263994 w 661028"/>
                    <a:gd name="connsiteY0" fmla="*/ 9281 h 2066479"/>
                    <a:gd name="connsiteX1" fmla="*/ 658652 w 661028"/>
                    <a:gd name="connsiteY1" fmla="*/ 15907 h 2066479"/>
                    <a:gd name="connsiteX2" fmla="*/ 516835 w 661028"/>
                    <a:gd name="connsiteY2" fmla="*/ 1069947 h 2066479"/>
                    <a:gd name="connsiteX3" fmla="*/ 517294 w 661028"/>
                    <a:gd name="connsiteY3" fmla="*/ 1808411 h 2066479"/>
                    <a:gd name="connsiteX4" fmla="*/ 259226 w 661028"/>
                    <a:gd name="connsiteY4" fmla="*/ 2066479 h 2066479"/>
                    <a:gd name="connsiteX5" fmla="*/ 259227 w 661028"/>
                    <a:gd name="connsiteY5" fmla="*/ 2066478 h 2066479"/>
                    <a:gd name="connsiteX6" fmla="*/ 1159 w 661028"/>
                    <a:gd name="connsiteY6" fmla="*/ 1808410 h 2066479"/>
                    <a:gd name="connsiteX7" fmla="*/ 0 w 661028"/>
                    <a:gd name="connsiteY7" fmla="*/ 1074364 h 2066479"/>
                    <a:gd name="connsiteX8" fmla="*/ 263994 w 661028"/>
                    <a:gd name="connsiteY8" fmla="*/ 9281 h 2066479"/>
                    <a:gd name="connsiteX0" fmla="*/ 263994 w 661136"/>
                    <a:gd name="connsiteY0" fmla="*/ 1620 h 2058818"/>
                    <a:gd name="connsiteX1" fmla="*/ 658652 w 661136"/>
                    <a:gd name="connsiteY1" fmla="*/ 8246 h 2058818"/>
                    <a:gd name="connsiteX2" fmla="*/ 516835 w 661136"/>
                    <a:gd name="connsiteY2" fmla="*/ 1062286 h 2058818"/>
                    <a:gd name="connsiteX3" fmla="*/ 517294 w 661136"/>
                    <a:gd name="connsiteY3" fmla="*/ 1800750 h 2058818"/>
                    <a:gd name="connsiteX4" fmla="*/ 259226 w 661136"/>
                    <a:gd name="connsiteY4" fmla="*/ 2058818 h 2058818"/>
                    <a:gd name="connsiteX5" fmla="*/ 259227 w 661136"/>
                    <a:gd name="connsiteY5" fmla="*/ 2058817 h 2058818"/>
                    <a:gd name="connsiteX6" fmla="*/ 1159 w 661136"/>
                    <a:gd name="connsiteY6" fmla="*/ 1800749 h 2058818"/>
                    <a:gd name="connsiteX7" fmla="*/ 0 w 661136"/>
                    <a:gd name="connsiteY7" fmla="*/ 1066703 h 2058818"/>
                    <a:gd name="connsiteX8" fmla="*/ 263994 w 661136"/>
                    <a:gd name="connsiteY8" fmla="*/ 1620 h 2058818"/>
                    <a:gd name="connsiteX0" fmla="*/ 263994 w 658957"/>
                    <a:gd name="connsiteY0" fmla="*/ 9787 h 2066985"/>
                    <a:gd name="connsiteX1" fmla="*/ 656443 w 658957"/>
                    <a:gd name="connsiteY1" fmla="*/ 5370 h 2066985"/>
                    <a:gd name="connsiteX2" fmla="*/ 516835 w 658957"/>
                    <a:gd name="connsiteY2" fmla="*/ 1070453 h 2066985"/>
                    <a:gd name="connsiteX3" fmla="*/ 517294 w 658957"/>
                    <a:gd name="connsiteY3" fmla="*/ 1808917 h 2066985"/>
                    <a:gd name="connsiteX4" fmla="*/ 259226 w 658957"/>
                    <a:gd name="connsiteY4" fmla="*/ 2066985 h 2066985"/>
                    <a:gd name="connsiteX5" fmla="*/ 259227 w 658957"/>
                    <a:gd name="connsiteY5" fmla="*/ 2066984 h 2066985"/>
                    <a:gd name="connsiteX6" fmla="*/ 1159 w 658957"/>
                    <a:gd name="connsiteY6" fmla="*/ 1808916 h 2066985"/>
                    <a:gd name="connsiteX7" fmla="*/ 0 w 658957"/>
                    <a:gd name="connsiteY7" fmla="*/ 1074870 h 2066985"/>
                    <a:gd name="connsiteX8" fmla="*/ 263994 w 658957"/>
                    <a:gd name="connsiteY8" fmla="*/ 9787 h 2066985"/>
                    <a:gd name="connsiteX0" fmla="*/ 263994 w 658983"/>
                    <a:gd name="connsiteY0" fmla="*/ 6145 h 2063343"/>
                    <a:gd name="connsiteX1" fmla="*/ 656443 w 658983"/>
                    <a:gd name="connsiteY1" fmla="*/ 1728 h 2063343"/>
                    <a:gd name="connsiteX2" fmla="*/ 516835 w 658983"/>
                    <a:gd name="connsiteY2" fmla="*/ 1066811 h 2063343"/>
                    <a:gd name="connsiteX3" fmla="*/ 517294 w 658983"/>
                    <a:gd name="connsiteY3" fmla="*/ 1805275 h 2063343"/>
                    <a:gd name="connsiteX4" fmla="*/ 259226 w 658983"/>
                    <a:gd name="connsiteY4" fmla="*/ 2063343 h 2063343"/>
                    <a:gd name="connsiteX5" fmla="*/ 259227 w 658983"/>
                    <a:gd name="connsiteY5" fmla="*/ 2063342 h 2063343"/>
                    <a:gd name="connsiteX6" fmla="*/ 1159 w 658983"/>
                    <a:gd name="connsiteY6" fmla="*/ 1805274 h 2063343"/>
                    <a:gd name="connsiteX7" fmla="*/ 0 w 658983"/>
                    <a:gd name="connsiteY7" fmla="*/ 1071228 h 2063343"/>
                    <a:gd name="connsiteX8" fmla="*/ 263994 w 658983"/>
                    <a:gd name="connsiteY8" fmla="*/ 6145 h 2063343"/>
                    <a:gd name="connsiteX0" fmla="*/ 263994 w 678609"/>
                    <a:gd name="connsiteY0" fmla="*/ 7785 h 2064983"/>
                    <a:gd name="connsiteX1" fmla="*/ 676321 w 678609"/>
                    <a:gd name="connsiteY1" fmla="*/ 1560 h 2064983"/>
                    <a:gd name="connsiteX2" fmla="*/ 516835 w 678609"/>
                    <a:gd name="connsiteY2" fmla="*/ 1068451 h 2064983"/>
                    <a:gd name="connsiteX3" fmla="*/ 517294 w 678609"/>
                    <a:gd name="connsiteY3" fmla="*/ 1806915 h 2064983"/>
                    <a:gd name="connsiteX4" fmla="*/ 259226 w 678609"/>
                    <a:gd name="connsiteY4" fmla="*/ 2064983 h 2064983"/>
                    <a:gd name="connsiteX5" fmla="*/ 259227 w 678609"/>
                    <a:gd name="connsiteY5" fmla="*/ 2064982 h 2064983"/>
                    <a:gd name="connsiteX6" fmla="*/ 1159 w 678609"/>
                    <a:gd name="connsiteY6" fmla="*/ 1806914 h 2064983"/>
                    <a:gd name="connsiteX7" fmla="*/ 0 w 678609"/>
                    <a:gd name="connsiteY7" fmla="*/ 1072868 h 2064983"/>
                    <a:gd name="connsiteX8" fmla="*/ 263994 w 678609"/>
                    <a:gd name="connsiteY8" fmla="*/ 7785 h 2064983"/>
                    <a:gd name="connsiteX0" fmla="*/ 263994 w 676632"/>
                    <a:gd name="connsiteY0" fmla="*/ 31105 h 2088303"/>
                    <a:gd name="connsiteX1" fmla="*/ 676321 w 676632"/>
                    <a:gd name="connsiteY1" fmla="*/ 24880 h 2088303"/>
                    <a:gd name="connsiteX2" fmla="*/ 516835 w 676632"/>
                    <a:gd name="connsiteY2" fmla="*/ 1091771 h 2088303"/>
                    <a:gd name="connsiteX3" fmla="*/ 517294 w 676632"/>
                    <a:gd name="connsiteY3" fmla="*/ 1830235 h 2088303"/>
                    <a:gd name="connsiteX4" fmla="*/ 259226 w 676632"/>
                    <a:gd name="connsiteY4" fmla="*/ 2088303 h 2088303"/>
                    <a:gd name="connsiteX5" fmla="*/ 259227 w 676632"/>
                    <a:gd name="connsiteY5" fmla="*/ 2088302 h 2088303"/>
                    <a:gd name="connsiteX6" fmla="*/ 1159 w 676632"/>
                    <a:gd name="connsiteY6" fmla="*/ 1830234 h 2088303"/>
                    <a:gd name="connsiteX7" fmla="*/ 0 w 676632"/>
                    <a:gd name="connsiteY7" fmla="*/ 1096188 h 2088303"/>
                    <a:gd name="connsiteX8" fmla="*/ 263994 w 676632"/>
                    <a:gd name="connsiteY8" fmla="*/ 31105 h 2088303"/>
                    <a:gd name="connsiteX0" fmla="*/ 263994 w 676730"/>
                    <a:gd name="connsiteY0" fmla="*/ 6225 h 2063423"/>
                    <a:gd name="connsiteX1" fmla="*/ 676321 w 676730"/>
                    <a:gd name="connsiteY1" fmla="*/ 0 h 2063423"/>
                    <a:gd name="connsiteX2" fmla="*/ 516835 w 676730"/>
                    <a:gd name="connsiteY2" fmla="*/ 1066891 h 2063423"/>
                    <a:gd name="connsiteX3" fmla="*/ 517294 w 676730"/>
                    <a:gd name="connsiteY3" fmla="*/ 1805355 h 2063423"/>
                    <a:gd name="connsiteX4" fmla="*/ 259226 w 676730"/>
                    <a:gd name="connsiteY4" fmla="*/ 2063423 h 2063423"/>
                    <a:gd name="connsiteX5" fmla="*/ 259227 w 676730"/>
                    <a:gd name="connsiteY5" fmla="*/ 2063422 h 2063423"/>
                    <a:gd name="connsiteX6" fmla="*/ 1159 w 676730"/>
                    <a:gd name="connsiteY6" fmla="*/ 1805354 h 2063423"/>
                    <a:gd name="connsiteX7" fmla="*/ 0 w 676730"/>
                    <a:gd name="connsiteY7" fmla="*/ 1071308 h 2063423"/>
                    <a:gd name="connsiteX8" fmla="*/ 263994 w 676730"/>
                    <a:gd name="connsiteY8" fmla="*/ 6225 h 2063423"/>
                    <a:gd name="connsiteX0" fmla="*/ 267608 w 681973"/>
                    <a:gd name="connsiteY0" fmla="*/ 78285 h 2142712"/>
                    <a:gd name="connsiteX1" fmla="*/ 676321 w 681973"/>
                    <a:gd name="connsiteY1" fmla="*/ 79289 h 2142712"/>
                    <a:gd name="connsiteX2" fmla="*/ 516835 w 681973"/>
                    <a:gd name="connsiteY2" fmla="*/ 1146180 h 2142712"/>
                    <a:gd name="connsiteX3" fmla="*/ 517294 w 681973"/>
                    <a:gd name="connsiteY3" fmla="*/ 1884644 h 2142712"/>
                    <a:gd name="connsiteX4" fmla="*/ 259226 w 681973"/>
                    <a:gd name="connsiteY4" fmla="*/ 2142712 h 2142712"/>
                    <a:gd name="connsiteX5" fmla="*/ 259227 w 681973"/>
                    <a:gd name="connsiteY5" fmla="*/ 2142711 h 2142712"/>
                    <a:gd name="connsiteX6" fmla="*/ 1159 w 681973"/>
                    <a:gd name="connsiteY6" fmla="*/ 1884643 h 2142712"/>
                    <a:gd name="connsiteX7" fmla="*/ 0 w 681973"/>
                    <a:gd name="connsiteY7" fmla="*/ 1150597 h 2142712"/>
                    <a:gd name="connsiteX8" fmla="*/ 267608 w 681973"/>
                    <a:gd name="connsiteY8" fmla="*/ 78285 h 2142712"/>
                    <a:gd name="connsiteX0" fmla="*/ 267608 w 730032"/>
                    <a:gd name="connsiteY0" fmla="*/ 0 h 2064427"/>
                    <a:gd name="connsiteX1" fmla="*/ 676321 w 730032"/>
                    <a:gd name="connsiteY1" fmla="*/ 1004 h 2064427"/>
                    <a:gd name="connsiteX2" fmla="*/ 516835 w 730032"/>
                    <a:gd name="connsiteY2" fmla="*/ 1067895 h 2064427"/>
                    <a:gd name="connsiteX3" fmla="*/ 517294 w 730032"/>
                    <a:gd name="connsiteY3" fmla="*/ 1806359 h 2064427"/>
                    <a:gd name="connsiteX4" fmla="*/ 259226 w 730032"/>
                    <a:gd name="connsiteY4" fmla="*/ 2064427 h 2064427"/>
                    <a:gd name="connsiteX5" fmla="*/ 259227 w 730032"/>
                    <a:gd name="connsiteY5" fmla="*/ 2064426 h 2064427"/>
                    <a:gd name="connsiteX6" fmla="*/ 1159 w 730032"/>
                    <a:gd name="connsiteY6" fmla="*/ 1806358 h 2064427"/>
                    <a:gd name="connsiteX7" fmla="*/ 0 w 730032"/>
                    <a:gd name="connsiteY7" fmla="*/ 1072312 h 2064427"/>
                    <a:gd name="connsiteX8" fmla="*/ 267608 w 730032"/>
                    <a:gd name="connsiteY8" fmla="*/ 0 h 2064427"/>
                    <a:gd name="connsiteX0" fmla="*/ 267608 w 681218"/>
                    <a:gd name="connsiteY0" fmla="*/ 0 h 2064427"/>
                    <a:gd name="connsiteX1" fmla="*/ 676321 w 681218"/>
                    <a:gd name="connsiteY1" fmla="*/ 1004 h 2064427"/>
                    <a:gd name="connsiteX2" fmla="*/ 516835 w 681218"/>
                    <a:gd name="connsiteY2" fmla="*/ 1067895 h 2064427"/>
                    <a:gd name="connsiteX3" fmla="*/ 517294 w 681218"/>
                    <a:gd name="connsiteY3" fmla="*/ 1806359 h 2064427"/>
                    <a:gd name="connsiteX4" fmla="*/ 259226 w 681218"/>
                    <a:gd name="connsiteY4" fmla="*/ 2064427 h 2064427"/>
                    <a:gd name="connsiteX5" fmla="*/ 259227 w 681218"/>
                    <a:gd name="connsiteY5" fmla="*/ 2064426 h 2064427"/>
                    <a:gd name="connsiteX6" fmla="*/ 1159 w 681218"/>
                    <a:gd name="connsiteY6" fmla="*/ 1806358 h 2064427"/>
                    <a:gd name="connsiteX7" fmla="*/ 0 w 681218"/>
                    <a:gd name="connsiteY7" fmla="*/ 1072312 h 2064427"/>
                    <a:gd name="connsiteX8" fmla="*/ 267608 w 681218"/>
                    <a:gd name="connsiteY8" fmla="*/ 0 h 2064427"/>
                    <a:gd name="connsiteX0" fmla="*/ 267608 w 788233"/>
                    <a:gd name="connsiteY0" fmla="*/ 0 h 2064427"/>
                    <a:gd name="connsiteX1" fmla="*/ 784938 w 788233"/>
                    <a:gd name="connsiteY1" fmla="*/ 6056 h 2064427"/>
                    <a:gd name="connsiteX2" fmla="*/ 516835 w 788233"/>
                    <a:gd name="connsiteY2" fmla="*/ 1067895 h 2064427"/>
                    <a:gd name="connsiteX3" fmla="*/ 517294 w 788233"/>
                    <a:gd name="connsiteY3" fmla="*/ 1806359 h 2064427"/>
                    <a:gd name="connsiteX4" fmla="*/ 259226 w 788233"/>
                    <a:gd name="connsiteY4" fmla="*/ 2064427 h 2064427"/>
                    <a:gd name="connsiteX5" fmla="*/ 259227 w 788233"/>
                    <a:gd name="connsiteY5" fmla="*/ 2064426 h 2064427"/>
                    <a:gd name="connsiteX6" fmla="*/ 1159 w 788233"/>
                    <a:gd name="connsiteY6" fmla="*/ 1806358 h 2064427"/>
                    <a:gd name="connsiteX7" fmla="*/ 0 w 788233"/>
                    <a:gd name="connsiteY7" fmla="*/ 1072312 h 2064427"/>
                    <a:gd name="connsiteX8" fmla="*/ 267608 w 788233"/>
                    <a:gd name="connsiteY8" fmla="*/ 0 h 2064427"/>
                    <a:gd name="connsiteX0" fmla="*/ 267608 w 788334"/>
                    <a:gd name="connsiteY0" fmla="*/ 0 h 2064427"/>
                    <a:gd name="connsiteX1" fmla="*/ 784938 w 788334"/>
                    <a:gd name="connsiteY1" fmla="*/ 6056 h 2064427"/>
                    <a:gd name="connsiteX2" fmla="*/ 516835 w 788334"/>
                    <a:gd name="connsiteY2" fmla="*/ 1067895 h 2064427"/>
                    <a:gd name="connsiteX3" fmla="*/ 517294 w 788334"/>
                    <a:gd name="connsiteY3" fmla="*/ 1806359 h 2064427"/>
                    <a:gd name="connsiteX4" fmla="*/ 259226 w 788334"/>
                    <a:gd name="connsiteY4" fmla="*/ 2064427 h 2064427"/>
                    <a:gd name="connsiteX5" fmla="*/ 259227 w 788334"/>
                    <a:gd name="connsiteY5" fmla="*/ 2064426 h 2064427"/>
                    <a:gd name="connsiteX6" fmla="*/ 1159 w 788334"/>
                    <a:gd name="connsiteY6" fmla="*/ 1806358 h 2064427"/>
                    <a:gd name="connsiteX7" fmla="*/ 0 w 788334"/>
                    <a:gd name="connsiteY7" fmla="*/ 1072312 h 2064427"/>
                    <a:gd name="connsiteX8" fmla="*/ 267608 w 788334"/>
                    <a:gd name="connsiteY8" fmla="*/ 0 h 2064427"/>
                    <a:gd name="connsiteX0" fmla="*/ 267608 w 788308"/>
                    <a:gd name="connsiteY0" fmla="*/ 0 h 2064427"/>
                    <a:gd name="connsiteX1" fmla="*/ 784938 w 788308"/>
                    <a:gd name="connsiteY1" fmla="*/ 6056 h 2064427"/>
                    <a:gd name="connsiteX2" fmla="*/ 516835 w 788308"/>
                    <a:gd name="connsiteY2" fmla="*/ 1067895 h 2064427"/>
                    <a:gd name="connsiteX3" fmla="*/ 517294 w 788308"/>
                    <a:gd name="connsiteY3" fmla="*/ 1806359 h 2064427"/>
                    <a:gd name="connsiteX4" fmla="*/ 259226 w 788308"/>
                    <a:gd name="connsiteY4" fmla="*/ 2064427 h 2064427"/>
                    <a:gd name="connsiteX5" fmla="*/ 259227 w 788308"/>
                    <a:gd name="connsiteY5" fmla="*/ 2064426 h 2064427"/>
                    <a:gd name="connsiteX6" fmla="*/ 1159 w 788308"/>
                    <a:gd name="connsiteY6" fmla="*/ 1806358 h 2064427"/>
                    <a:gd name="connsiteX7" fmla="*/ 0 w 788308"/>
                    <a:gd name="connsiteY7" fmla="*/ 1072312 h 2064427"/>
                    <a:gd name="connsiteX8" fmla="*/ 267608 w 788308"/>
                    <a:gd name="connsiteY8" fmla="*/ 0 h 2064427"/>
                    <a:gd name="connsiteX0" fmla="*/ 323179 w 787421"/>
                    <a:gd name="connsiteY0" fmla="*/ 72332 h 2139285"/>
                    <a:gd name="connsiteX1" fmla="*/ 784938 w 787421"/>
                    <a:gd name="connsiteY1" fmla="*/ 80914 h 2139285"/>
                    <a:gd name="connsiteX2" fmla="*/ 516835 w 787421"/>
                    <a:gd name="connsiteY2" fmla="*/ 1142753 h 2139285"/>
                    <a:gd name="connsiteX3" fmla="*/ 517294 w 787421"/>
                    <a:gd name="connsiteY3" fmla="*/ 1881217 h 2139285"/>
                    <a:gd name="connsiteX4" fmla="*/ 259226 w 787421"/>
                    <a:gd name="connsiteY4" fmla="*/ 2139285 h 2139285"/>
                    <a:gd name="connsiteX5" fmla="*/ 259227 w 787421"/>
                    <a:gd name="connsiteY5" fmla="*/ 2139284 h 2139285"/>
                    <a:gd name="connsiteX6" fmla="*/ 1159 w 787421"/>
                    <a:gd name="connsiteY6" fmla="*/ 1881216 h 2139285"/>
                    <a:gd name="connsiteX7" fmla="*/ 0 w 787421"/>
                    <a:gd name="connsiteY7" fmla="*/ 1147170 h 2139285"/>
                    <a:gd name="connsiteX8" fmla="*/ 323179 w 787421"/>
                    <a:gd name="connsiteY8" fmla="*/ 72332 h 2139285"/>
                    <a:gd name="connsiteX0" fmla="*/ 323179 w 810872"/>
                    <a:gd name="connsiteY0" fmla="*/ 0 h 2066953"/>
                    <a:gd name="connsiteX1" fmla="*/ 784938 w 810872"/>
                    <a:gd name="connsiteY1" fmla="*/ 8582 h 2066953"/>
                    <a:gd name="connsiteX2" fmla="*/ 516835 w 810872"/>
                    <a:gd name="connsiteY2" fmla="*/ 1070421 h 2066953"/>
                    <a:gd name="connsiteX3" fmla="*/ 517294 w 810872"/>
                    <a:gd name="connsiteY3" fmla="*/ 1808885 h 2066953"/>
                    <a:gd name="connsiteX4" fmla="*/ 259226 w 810872"/>
                    <a:gd name="connsiteY4" fmla="*/ 2066953 h 2066953"/>
                    <a:gd name="connsiteX5" fmla="*/ 259227 w 810872"/>
                    <a:gd name="connsiteY5" fmla="*/ 2066952 h 2066953"/>
                    <a:gd name="connsiteX6" fmla="*/ 1159 w 810872"/>
                    <a:gd name="connsiteY6" fmla="*/ 1808884 h 2066953"/>
                    <a:gd name="connsiteX7" fmla="*/ 0 w 810872"/>
                    <a:gd name="connsiteY7" fmla="*/ 1074838 h 2066953"/>
                    <a:gd name="connsiteX8" fmla="*/ 323179 w 810872"/>
                    <a:gd name="connsiteY8" fmla="*/ 0 h 2066953"/>
                    <a:gd name="connsiteX0" fmla="*/ 323179 w 797169"/>
                    <a:gd name="connsiteY0" fmla="*/ 0 h 2066953"/>
                    <a:gd name="connsiteX1" fmla="*/ 784938 w 797169"/>
                    <a:gd name="connsiteY1" fmla="*/ 8582 h 2066953"/>
                    <a:gd name="connsiteX2" fmla="*/ 516835 w 797169"/>
                    <a:gd name="connsiteY2" fmla="*/ 1070421 h 2066953"/>
                    <a:gd name="connsiteX3" fmla="*/ 517294 w 797169"/>
                    <a:gd name="connsiteY3" fmla="*/ 1808885 h 2066953"/>
                    <a:gd name="connsiteX4" fmla="*/ 259226 w 797169"/>
                    <a:gd name="connsiteY4" fmla="*/ 2066953 h 2066953"/>
                    <a:gd name="connsiteX5" fmla="*/ 259227 w 797169"/>
                    <a:gd name="connsiteY5" fmla="*/ 2066952 h 2066953"/>
                    <a:gd name="connsiteX6" fmla="*/ 1159 w 797169"/>
                    <a:gd name="connsiteY6" fmla="*/ 1808884 h 2066953"/>
                    <a:gd name="connsiteX7" fmla="*/ 0 w 797169"/>
                    <a:gd name="connsiteY7" fmla="*/ 1074838 h 2066953"/>
                    <a:gd name="connsiteX8" fmla="*/ 323179 w 797169"/>
                    <a:gd name="connsiteY8" fmla="*/ 0 h 2066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7169" h="2066953">
                      <a:moveTo>
                        <a:pt x="323179" y="0"/>
                      </a:moveTo>
                      <a:lnTo>
                        <a:pt x="784938" y="8582"/>
                      </a:lnTo>
                      <a:cubicBezTo>
                        <a:pt x="865207" y="7641"/>
                        <a:pt x="524413" y="908724"/>
                        <a:pt x="516835" y="1070421"/>
                      </a:cubicBezTo>
                      <a:cubicBezTo>
                        <a:pt x="509257" y="1232118"/>
                        <a:pt x="516055" y="1642796"/>
                        <a:pt x="517294" y="1808885"/>
                      </a:cubicBezTo>
                      <a:cubicBezTo>
                        <a:pt x="518574" y="1980429"/>
                        <a:pt x="401753" y="2066953"/>
                        <a:pt x="259226" y="2066953"/>
                      </a:cubicBezTo>
                      <a:lnTo>
                        <a:pt x="259227" y="2066952"/>
                      </a:lnTo>
                      <a:cubicBezTo>
                        <a:pt x="116700" y="2066952"/>
                        <a:pt x="1159" y="1951411"/>
                        <a:pt x="1159" y="1808884"/>
                      </a:cubicBezTo>
                      <a:cubicBezTo>
                        <a:pt x="773" y="1564202"/>
                        <a:pt x="386" y="1319520"/>
                        <a:pt x="0" y="1074838"/>
                      </a:cubicBezTo>
                      <a:cubicBezTo>
                        <a:pt x="386" y="970865"/>
                        <a:pt x="322793" y="103973"/>
                        <a:pt x="323179" y="0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8" name="Rectangle: Rounded Corners 1">
                  <a:extLst>
                    <a:ext uri="{FF2B5EF4-FFF2-40B4-BE49-F238E27FC236}">
                      <a16:creationId xmlns:a16="http://schemas.microsoft.com/office/drawing/2014/main" id="{3047D87E-5371-43F6-B24D-D13BC6B0887D}"/>
                    </a:ext>
                  </a:extLst>
                </p:cNvPr>
                <p:cNvSpPr/>
                <p:nvPr/>
              </p:nvSpPr>
              <p:spPr>
                <a:xfrm>
                  <a:off x="1741204" y="979246"/>
                  <a:ext cx="797169" cy="2066953"/>
                </a:xfrm>
                <a:custGeom>
                  <a:avLst/>
                  <a:gdLst>
                    <a:gd name="connsiteX0" fmla="*/ 0 w 516135"/>
                    <a:gd name="connsiteY0" fmla="*/ 258068 h 1562100"/>
                    <a:gd name="connsiteX1" fmla="*/ 258068 w 516135"/>
                    <a:gd name="connsiteY1" fmla="*/ 0 h 1562100"/>
                    <a:gd name="connsiteX2" fmla="*/ 258068 w 516135"/>
                    <a:gd name="connsiteY2" fmla="*/ 0 h 1562100"/>
                    <a:gd name="connsiteX3" fmla="*/ 516136 w 516135"/>
                    <a:gd name="connsiteY3" fmla="*/ 258068 h 1562100"/>
                    <a:gd name="connsiteX4" fmla="*/ 516135 w 516135"/>
                    <a:gd name="connsiteY4" fmla="*/ 1304033 h 1562100"/>
                    <a:gd name="connsiteX5" fmla="*/ 258067 w 516135"/>
                    <a:gd name="connsiteY5" fmla="*/ 1562101 h 1562100"/>
                    <a:gd name="connsiteX6" fmla="*/ 258068 w 516135"/>
                    <a:gd name="connsiteY6" fmla="*/ 1562100 h 1562100"/>
                    <a:gd name="connsiteX7" fmla="*/ 0 w 516135"/>
                    <a:gd name="connsiteY7" fmla="*/ 1304032 h 1562100"/>
                    <a:gd name="connsiteX8" fmla="*/ 0 w 516135"/>
                    <a:gd name="connsiteY8" fmla="*/ 258068 h 1562100"/>
                    <a:gd name="connsiteX0" fmla="*/ 0 w 535099"/>
                    <a:gd name="connsiteY0" fmla="*/ 258068 h 1562101"/>
                    <a:gd name="connsiteX1" fmla="*/ 258068 w 535099"/>
                    <a:gd name="connsiteY1" fmla="*/ 0 h 1562101"/>
                    <a:gd name="connsiteX2" fmla="*/ 258068 w 535099"/>
                    <a:gd name="connsiteY2" fmla="*/ 0 h 1562101"/>
                    <a:gd name="connsiteX3" fmla="*/ 516136 w 535099"/>
                    <a:gd name="connsiteY3" fmla="*/ 258068 h 1562101"/>
                    <a:gd name="connsiteX4" fmla="*/ 515676 w 535099"/>
                    <a:gd name="connsiteY4" fmla="*/ 565569 h 1562101"/>
                    <a:gd name="connsiteX5" fmla="*/ 516135 w 535099"/>
                    <a:gd name="connsiteY5" fmla="*/ 1304033 h 1562101"/>
                    <a:gd name="connsiteX6" fmla="*/ 258067 w 535099"/>
                    <a:gd name="connsiteY6" fmla="*/ 1562101 h 1562101"/>
                    <a:gd name="connsiteX7" fmla="*/ 258068 w 535099"/>
                    <a:gd name="connsiteY7" fmla="*/ 1562100 h 1562101"/>
                    <a:gd name="connsiteX8" fmla="*/ 0 w 535099"/>
                    <a:gd name="connsiteY8" fmla="*/ 1304032 h 1562101"/>
                    <a:gd name="connsiteX9" fmla="*/ 0 w 535099"/>
                    <a:gd name="connsiteY9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517295 w 536258"/>
                    <a:gd name="connsiteY2" fmla="*/ 258068 h 1562101"/>
                    <a:gd name="connsiteX3" fmla="*/ 516835 w 536258"/>
                    <a:gd name="connsiteY3" fmla="*/ 565569 h 1562101"/>
                    <a:gd name="connsiteX4" fmla="*/ 517294 w 536258"/>
                    <a:gd name="connsiteY4" fmla="*/ 1304033 h 1562101"/>
                    <a:gd name="connsiteX5" fmla="*/ 259226 w 536258"/>
                    <a:gd name="connsiteY5" fmla="*/ 1562101 h 1562101"/>
                    <a:gd name="connsiteX6" fmla="*/ 259227 w 536258"/>
                    <a:gd name="connsiteY6" fmla="*/ 1562100 h 1562101"/>
                    <a:gd name="connsiteX7" fmla="*/ 1159 w 536258"/>
                    <a:gd name="connsiteY7" fmla="*/ 1304032 h 1562101"/>
                    <a:gd name="connsiteX8" fmla="*/ 0 w 536258"/>
                    <a:gd name="connsiteY8" fmla="*/ 569986 h 1562101"/>
                    <a:gd name="connsiteX9" fmla="*/ 1159 w 536258"/>
                    <a:gd name="connsiteY9" fmla="*/ 258068 h 1562101"/>
                    <a:gd name="connsiteX0" fmla="*/ 1159 w 555374"/>
                    <a:gd name="connsiteY0" fmla="*/ 38714 h 1342747"/>
                    <a:gd name="connsiteX1" fmla="*/ 517295 w 555374"/>
                    <a:gd name="connsiteY1" fmla="*/ 38714 h 1342747"/>
                    <a:gd name="connsiteX2" fmla="*/ 516835 w 555374"/>
                    <a:gd name="connsiteY2" fmla="*/ 346215 h 1342747"/>
                    <a:gd name="connsiteX3" fmla="*/ 517294 w 555374"/>
                    <a:gd name="connsiteY3" fmla="*/ 1084679 h 1342747"/>
                    <a:gd name="connsiteX4" fmla="*/ 259226 w 555374"/>
                    <a:gd name="connsiteY4" fmla="*/ 1342747 h 1342747"/>
                    <a:gd name="connsiteX5" fmla="*/ 259227 w 555374"/>
                    <a:gd name="connsiteY5" fmla="*/ 1342746 h 1342747"/>
                    <a:gd name="connsiteX6" fmla="*/ 1159 w 555374"/>
                    <a:gd name="connsiteY6" fmla="*/ 1084678 h 1342747"/>
                    <a:gd name="connsiteX7" fmla="*/ 0 w 555374"/>
                    <a:gd name="connsiteY7" fmla="*/ 350632 h 1342747"/>
                    <a:gd name="connsiteX8" fmla="*/ 1159 w 555374"/>
                    <a:gd name="connsiteY8" fmla="*/ 38714 h 1342747"/>
                    <a:gd name="connsiteX0" fmla="*/ 263994 w 535905"/>
                    <a:gd name="connsiteY0" fmla="*/ 3045 h 2060243"/>
                    <a:gd name="connsiteX1" fmla="*/ 517295 w 535905"/>
                    <a:gd name="connsiteY1" fmla="*/ 756210 h 2060243"/>
                    <a:gd name="connsiteX2" fmla="*/ 516835 w 535905"/>
                    <a:gd name="connsiteY2" fmla="*/ 1063711 h 2060243"/>
                    <a:gd name="connsiteX3" fmla="*/ 517294 w 535905"/>
                    <a:gd name="connsiteY3" fmla="*/ 1802175 h 2060243"/>
                    <a:gd name="connsiteX4" fmla="*/ 259226 w 535905"/>
                    <a:gd name="connsiteY4" fmla="*/ 2060243 h 2060243"/>
                    <a:gd name="connsiteX5" fmla="*/ 259227 w 535905"/>
                    <a:gd name="connsiteY5" fmla="*/ 2060242 h 2060243"/>
                    <a:gd name="connsiteX6" fmla="*/ 1159 w 535905"/>
                    <a:gd name="connsiteY6" fmla="*/ 1802174 h 2060243"/>
                    <a:gd name="connsiteX7" fmla="*/ 0 w 535905"/>
                    <a:gd name="connsiteY7" fmla="*/ 1068128 h 2060243"/>
                    <a:gd name="connsiteX8" fmla="*/ 263994 w 535905"/>
                    <a:gd name="connsiteY8" fmla="*/ 3045 h 2060243"/>
                    <a:gd name="connsiteX0" fmla="*/ 263994 w 664925"/>
                    <a:gd name="connsiteY0" fmla="*/ 87056 h 2144254"/>
                    <a:gd name="connsiteX1" fmla="*/ 658652 w 664925"/>
                    <a:gd name="connsiteY1" fmla="*/ 93682 h 2144254"/>
                    <a:gd name="connsiteX2" fmla="*/ 516835 w 664925"/>
                    <a:gd name="connsiteY2" fmla="*/ 1147722 h 2144254"/>
                    <a:gd name="connsiteX3" fmla="*/ 517294 w 664925"/>
                    <a:gd name="connsiteY3" fmla="*/ 1886186 h 2144254"/>
                    <a:gd name="connsiteX4" fmla="*/ 259226 w 664925"/>
                    <a:gd name="connsiteY4" fmla="*/ 2144254 h 2144254"/>
                    <a:gd name="connsiteX5" fmla="*/ 259227 w 664925"/>
                    <a:gd name="connsiteY5" fmla="*/ 2144253 h 2144254"/>
                    <a:gd name="connsiteX6" fmla="*/ 1159 w 664925"/>
                    <a:gd name="connsiteY6" fmla="*/ 1886185 h 2144254"/>
                    <a:gd name="connsiteX7" fmla="*/ 0 w 664925"/>
                    <a:gd name="connsiteY7" fmla="*/ 1152139 h 2144254"/>
                    <a:gd name="connsiteX8" fmla="*/ 263994 w 664925"/>
                    <a:gd name="connsiteY8" fmla="*/ 87056 h 2144254"/>
                    <a:gd name="connsiteX0" fmla="*/ 263994 w 710801"/>
                    <a:gd name="connsiteY0" fmla="*/ 28420 h 2085618"/>
                    <a:gd name="connsiteX1" fmla="*/ 658652 w 710801"/>
                    <a:gd name="connsiteY1" fmla="*/ 35046 h 2085618"/>
                    <a:gd name="connsiteX2" fmla="*/ 516835 w 710801"/>
                    <a:gd name="connsiteY2" fmla="*/ 1089086 h 2085618"/>
                    <a:gd name="connsiteX3" fmla="*/ 517294 w 710801"/>
                    <a:gd name="connsiteY3" fmla="*/ 1827550 h 2085618"/>
                    <a:gd name="connsiteX4" fmla="*/ 259226 w 710801"/>
                    <a:gd name="connsiteY4" fmla="*/ 2085618 h 2085618"/>
                    <a:gd name="connsiteX5" fmla="*/ 259227 w 710801"/>
                    <a:gd name="connsiteY5" fmla="*/ 2085617 h 2085618"/>
                    <a:gd name="connsiteX6" fmla="*/ 1159 w 710801"/>
                    <a:gd name="connsiteY6" fmla="*/ 1827549 h 2085618"/>
                    <a:gd name="connsiteX7" fmla="*/ 0 w 710801"/>
                    <a:gd name="connsiteY7" fmla="*/ 1093503 h 2085618"/>
                    <a:gd name="connsiteX8" fmla="*/ 263994 w 710801"/>
                    <a:gd name="connsiteY8" fmla="*/ 28420 h 2085618"/>
                    <a:gd name="connsiteX0" fmla="*/ 263994 w 710801"/>
                    <a:gd name="connsiteY0" fmla="*/ 7864 h 2065062"/>
                    <a:gd name="connsiteX1" fmla="*/ 658652 w 710801"/>
                    <a:gd name="connsiteY1" fmla="*/ 14490 h 2065062"/>
                    <a:gd name="connsiteX2" fmla="*/ 516835 w 710801"/>
                    <a:gd name="connsiteY2" fmla="*/ 1068530 h 2065062"/>
                    <a:gd name="connsiteX3" fmla="*/ 517294 w 710801"/>
                    <a:gd name="connsiteY3" fmla="*/ 1806994 h 2065062"/>
                    <a:gd name="connsiteX4" fmla="*/ 259226 w 710801"/>
                    <a:gd name="connsiteY4" fmla="*/ 2065062 h 2065062"/>
                    <a:gd name="connsiteX5" fmla="*/ 259227 w 710801"/>
                    <a:gd name="connsiteY5" fmla="*/ 2065061 h 2065062"/>
                    <a:gd name="connsiteX6" fmla="*/ 1159 w 710801"/>
                    <a:gd name="connsiteY6" fmla="*/ 1806993 h 2065062"/>
                    <a:gd name="connsiteX7" fmla="*/ 0 w 710801"/>
                    <a:gd name="connsiteY7" fmla="*/ 1072947 h 2065062"/>
                    <a:gd name="connsiteX8" fmla="*/ 263994 w 710801"/>
                    <a:gd name="connsiteY8" fmla="*/ 7864 h 2065062"/>
                    <a:gd name="connsiteX0" fmla="*/ 263994 w 713316"/>
                    <a:gd name="connsiteY0" fmla="*/ 0 h 2057198"/>
                    <a:gd name="connsiteX1" fmla="*/ 658652 w 713316"/>
                    <a:gd name="connsiteY1" fmla="*/ 6626 h 2057198"/>
                    <a:gd name="connsiteX2" fmla="*/ 516835 w 713316"/>
                    <a:gd name="connsiteY2" fmla="*/ 1060666 h 2057198"/>
                    <a:gd name="connsiteX3" fmla="*/ 517294 w 713316"/>
                    <a:gd name="connsiteY3" fmla="*/ 1799130 h 2057198"/>
                    <a:gd name="connsiteX4" fmla="*/ 259226 w 713316"/>
                    <a:gd name="connsiteY4" fmla="*/ 2057198 h 2057198"/>
                    <a:gd name="connsiteX5" fmla="*/ 259227 w 713316"/>
                    <a:gd name="connsiteY5" fmla="*/ 2057197 h 2057198"/>
                    <a:gd name="connsiteX6" fmla="*/ 1159 w 713316"/>
                    <a:gd name="connsiteY6" fmla="*/ 1799129 h 2057198"/>
                    <a:gd name="connsiteX7" fmla="*/ 0 w 713316"/>
                    <a:gd name="connsiteY7" fmla="*/ 1065083 h 2057198"/>
                    <a:gd name="connsiteX8" fmla="*/ 263994 w 713316"/>
                    <a:gd name="connsiteY8" fmla="*/ 0 h 2057198"/>
                    <a:gd name="connsiteX0" fmla="*/ 263994 w 663537"/>
                    <a:gd name="connsiteY0" fmla="*/ 33591 h 2090789"/>
                    <a:gd name="connsiteX1" fmla="*/ 658652 w 663537"/>
                    <a:gd name="connsiteY1" fmla="*/ 40217 h 2090789"/>
                    <a:gd name="connsiteX2" fmla="*/ 516835 w 663537"/>
                    <a:gd name="connsiteY2" fmla="*/ 1094257 h 2090789"/>
                    <a:gd name="connsiteX3" fmla="*/ 517294 w 663537"/>
                    <a:gd name="connsiteY3" fmla="*/ 1832721 h 2090789"/>
                    <a:gd name="connsiteX4" fmla="*/ 259226 w 663537"/>
                    <a:gd name="connsiteY4" fmla="*/ 2090789 h 2090789"/>
                    <a:gd name="connsiteX5" fmla="*/ 259227 w 663537"/>
                    <a:gd name="connsiteY5" fmla="*/ 2090788 h 2090789"/>
                    <a:gd name="connsiteX6" fmla="*/ 1159 w 663537"/>
                    <a:gd name="connsiteY6" fmla="*/ 1832720 h 2090789"/>
                    <a:gd name="connsiteX7" fmla="*/ 0 w 663537"/>
                    <a:gd name="connsiteY7" fmla="*/ 1098674 h 2090789"/>
                    <a:gd name="connsiteX8" fmla="*/ 263994 w 663537"/>
                    <a:gd name="connsiteY8" fmla="*/ 33591 h 2090789"/>
                    <a:gd name="connsiteX0" fmla="*/ 263994 w 666512"/>
                    <a:gd name="connsiteY0" fmla="*/ 0 h 2057198"/>
                    <a:gd name="connsiteX1" fmla="*/ 658652 w 666512"/>
                    <a:gd name="connsiteY1" fmla="*/ 6626 h 2057198"/>
                    <a:gd name="connsiteX2" fmla="*/ 516835 w 666512"/>
                    <a:gd name="connsiteY2" fmla="*/ 1060666 h 2057198"/>
                    <a:gd name="connsiteX3" fmla="*/ 517294 w 666512"/>
                    <a:gd name="connsiteY3" fmla="*/ 1799130 h 2057198"/>
                    <a:gd name="connsiteX4" fmla="*/ 259226 w 666512"/>
                    <a:gd name="connsiteY4" fmla="*/ 2057198 h 2057198"/>
                    <a:gd name="connsiteX5" fmla="*/ 259227 w 666512"/>
                    <a:gd name="connsiteY5" fmla="*/ 2057197 h 2057198"/>
                    <a:gd name="connsiteX6" fmla="*/ 1159 w 666512"/>
                    <a:gd name="connsiteY6" fmla="*/ 1799129 h 2057198"/>
                    <a:gd name="connsiteX7" fmla="*/ 0 w 666512"/>
                    <a:gd name="connsiteY7" fmla="*/ 1065083 h 2057198"/>
                    <a:gd name="connsiteX8" fmla="*/ 263994 w 666512"/>
                    <a:gd name="connsiteY8" fmla="*/ 0 h 2057198"/>
                    <a:gd name="connsiteX0" fmla="*/ 263994 w 661028"/>
                    <a:gd name="connsiteY0" fmla="*/ 9281 h 2066479"/>
                    <a:gd name="connsiteX1" fmla="*/ 658652 w 661028"/>
                    <a:gd name="connsiteY1" fmla="*/ 15907 h 2066479"/>
                    <a:gd name="connsiteX2" fmla="*/ 516835 w 661028"/>
                    <a:gd name="connsiteY2" fmla="*/ 1069947 h 2066479"/>
                    <a:gd name="connsiteX3" fmla="*/ 517294 w 661028"/>
                    <a:gd name="connsiteY3" fmla="*/ 1808411 h 2066479"/>
                    <a:gd name="connsiteX4" fmla="*/ 259226 w 661028"/>
                    <a:gd name="connsiteY4" fmla="*/ 2066479 h 2066479"/>
                    <a:gd name="connsiteX5" fmla="*/ 259227 w 661028"/>
                    <a:gd name="connsiteY5" fmla="*/ 2066478 h 2066479"/>
                    <a:gd name="connsiteX6" fmla="*/ 1159 w 661028"/>
                    <a:gd name="connsiteY6" fmla="*/ 1808410 h 2066479"/>
                    <a:gd name="connsiteX7" fmla="*/ 0 w 661028"/>
                    <a:gd name="connsiteY7" fmla="*/ 1074364 h 2066479"/>
                    <a:gd name="connsiteX8" fmla="*/ 263994 w 661028"/>
                    <a:gd name="connsiteY8" fmla="*/ 9281 h 2066479"/>
                    <a:gd name="connsiteX0" fmla="*/ 263994 w 661136"/>
                    <a:gd name="connsiteY0" fmla="*/ 1620 h 2058818"/>
                    <a:gd name="connsiteX1" fmla="*/ 658652 w 661136"/>
                    <a:gd name="connsiteY1" fmla="*/ 8246 h 2058818"/>
                    <a:gd name="connsiteX2" fmla="*/ 516835 w 661136"/>
                    <a:gd name="connsiteY2" fmla="*/ 1062286 h 2058818"/>
                    <a:gd name="connsiteX3" fmla="*/ 517294 w 661136"/>
                    <a:gd name="connsiteY3" fmla="*/ 1800750 h 2058818"/>
                    <a:gd name="connsiteX4" fmla="*/ 259226 w 661136"/>
                    <a:gd name="connsiteY4" fmla="*/ 2058818 h 2058818"/>
                    <a:gd name="connsiteX5" fmla="*/ 259227 w 661136"/>
                    <a:gd name="connsiteY5" fmla="*/ 2058817 h 2058818"/>
                    <a:gd name="connsiteX6" fmla="*/ 1159 w 661136"/>
                    <a:gd name="connsiteY6" fmla="*/ 1800749 h 2058818"/>
                    <a:gd name="connsiteX7" fmla="*/ 0 w 661136"/>
                    <a:gd name="connsiteY7" fmla="*/ 1066703 h 2058818"/>
                    <a:gd name="connsiteX8" fmla="*/ 263994 w 661136"/>
                    <a:gd name="connsiteY8" fmla="*/ 1620 h 2058818"/>
                    <a:gd name="connsiteX0" fmla="*/ 263994 w 658957"/>
                    <a:gd name="connsiteY0" fmla="*/ 9787 h 2066985"/>
                    <a:gd name="connsiteX1" fmla="*/ 656443 w 658957"/>
                    <a:gd name="connsiteY1" fmla="*/ 5370 h 2066985"/>
                    <a:gd name="connsiteX2" fmla="*/ 516835 w 658957"/>
                    <a:gd name="connsiteY2" fmla="*/ 1070453 h 2066985"/>
                    <a:gd name="connsiteX3" fmla="*/ 517294 w 658957"/>
                    <a:gd name="connsiteY3" fmla="*/ 1808917 h 2066985"/>
                    <a:gd name="connsiteX4" fmla="*/ 259226 w 658957"/>
                    <a:gd name="connsiteY4" fmla="*/ 2066985 h 2066985"/>
                    <a:gd name="connsiteX5" fmla="*/ 259227 w 658957"/>
                    <a:gd name="connsiteY5" fmla="*/ 2066984 h 2066985"/>
                    <a:gd name="connsiteX6" fmla="*/ 1159 w 658957"/>
                    <a:gd name="connsiteY6" fmla="*/ 1808916 h 2066985"/>
                    <a:gd name="connsiteX7" fmla="*/ 0 w 658957"/>
                    <a:gd name="connsiteY7" fmla="*/ 1074870 h 2066985"/>
                    <a:gd name="connsiteX8" fmla="*/ 263994 w 658957"/>
                    <a:gd name="connsiteY8" fmla="*/ 9787 h 2066985"/>
                    <a:gd name="connsiteX0" fmla="*/ 263994 w 658983"/>
                    <a:gd name="connsiteY0" fmla="*/ 6145 h 2063343"/>
                    <a:gd name="connsiteX1" fmla="*/ 656443 w 658983"/>
                    <a:gd name="connsiteY1" fmla="*/ 1728 h 2063343"/>
                    <a:gd name="connsiteX2" fmla="*/ 516835 w 658983"/>
                    <a:gd name="connsiteY2" fmla="*/ 1066811 h 2063343"/>
                    <a:gd name="connsiteX3" fmla="*/ 517294 w 658983"/>
                    <a:gd name="connsiteY3" fmla="*/ 1805275 h 2063343"/>
                    <a:gd name="connsiteX4" fmla="*/ 259226 w 658983"/>
                    <a:gd name="connsiteY4" fmla="*/ 2063343 h 2063343"/>
                    <a:gd name="connsiteX5" fmla="*/ 259227 w 658983"/>
                    <a:gd name="connsiteY5" fmla="*/ 2063342 h 2063343"/>
                    <a:gd name="connsiteX6" fmla="*/ 1159 w 658983"/>
                    <a:gd name="connsiteY6" fmla="*/ 1805274 h 2063343"/>
                    <a:gd name="connsiteX7" fmla="*/ 0 w 658983"/>
                    <a:gd name="connsiteY7" fmla="*/ 1071228 h 2063343"/>
                    <a:gd name="connsiteX8" fmla="*/ 263994 w 658983"/>
                    <a:gd name="connsiteY8" fmla="*/ 6145 h 2063343"/>
                    <a:gd name="connsiteX0" fmla="*/ 263994 w 678609"/>
                    <a:gd name="connsiteY0" fmla="*/ 7785 h 2064983"/>
                    <a:gd name="connsiteX1" fmla="*/ 676321 w 678609"/>
                    <a:gd name="connsiteY1" fmla="*/ 1560 h 2064983"/>
                    <a:gd name="connsiteX2" fmla="*/ 516835 w 678609"/>
                    <a:gd name="connsiteY2" fmla="*/ 1068451 h 2064983"/>
                    <a:gd name="connsiteX3" fmla="*/ 517294 w 678609"/>
                    <a:gd name="connsiteY3" fmla="*/ 1806915 h 2064983"/>
                    <a:gd name="connsiteX4" fmla="*/ 259226 w 678609"/>
                    <a:gd name="connsiteY4" fmla="*/ 2064983 h 2064983"/>
                    <a:gd name="connsiteX5" fmla="*/ 259227 w 678609"/>
                    <a:gd name="connsiteY5" fmla="*/ 2064982 h 2064983"/>
                    <a:gd name="connsiteX6" fmla="*/ 1159 w 678609"/>
                    <a:gd name="connsiteY6" fmla="*/ 1806914 h 2064983"/>
                    <a:gd name="connsiteX7" fmla="*/ 0 w 678609"/>
                    <a:gd name="connsiteY7" fmla="*/ 1072868 h 2064983"/>
                    <a:gd name="connsiteX8" fmla="*/ 263994 w 678609"/>
                    <a:gd name="connsiteY8" fmla="*/ 7785 h 2064983"/>
                    <a:gd name="connsiteX0" fmla="*/ 263994 w 676632"/>
                    <a:gd name="connsiteY0" fmla="*/ 31105 h 2088303"/>
                    <a:gd name="connsiteX1" fmla="*/ 676321 w 676632"/>
                    <a:gd name="connsiteY1" fmla="*/ 24880 h 2088303"/>
                    <a:gd name="connsiteX2" fmla="*/ 516835 w 676632"/>
                    <a:gd name="connsiteY2" fmla="*/ 1091771 h 2088303"/>
                    <a:gd name="connsiteX3" fmla="*/ 517294 w 676632"/>
                    <a:gd name="connsiteY3" fmla="*/ 1830235 h 2088303"/>
                    <a:gd name="connsiteX4" fmla="*/ 259226 w 676632"/>
                    <a:gd name="connsiteY4" fmla="*/ 2088303 h 2088303"/>
                    <a:gd name="connsiteX5" fmla="*/ 259227 w 676632"/>
                    <a:gd name="connsiteY5" fmla="*/ 2088302 h 2088303"/>
                    <a:gd name="connsiteX6" fmla="*/ 1159 w 676632"/>
                    <a:gd name="connsiteY6" fmla="*/ 1830234 h 2088303"/>
                    <a:gd name="connsiteX7" fmla="*/ 0 w 676632"/>
                    <a:gd name="connsiteY7" fmla="*/ 1096188 h 2088303"/>
                    <a:gd name="connsiteX8" fmla="*/ 263994 w 676632"/>
                    <a:gd name="connsiteY8" fmla="*/ 31105 h 2088303"/>
                    <a:gd name="connsiteX0" fmla="*/ 263994 w 676730"/>
                    <a:gd name="connsiteY0" fmla="*/ 6225 h 2063423"/>
                    <a:gd name="connsiteX1" fmla="*/ 676321 w 676730"/>
                    <a:gd name="connsiteY1" fmla="*/ 0 h 2063423"/>
                    <a:gd name="connsiteX2" fmla="*/ 516835 w 676730"/>
                    <a:gd name="connsiteY2" fmla="*/ 1066891 h 2063423"/>
                    <a:gd name="connsiteX3" fmla="*/ 517294 w 676730"/>
                    <a:gd name="connsiteY3" fmla="*/ 1805355 h 2063423"/>
                    <a:gd name="connsiteX4" fmla="*/ 259226 w 676730"/>
                    <a:gd name="connsiteY4" fmla="*/ 2063423 h 2063423"/>
                    <a:gd name="connsiteX5" fmla="*/ 259227 w 676730"/>
                    <a:gd name="connsiteY5" fmla="*/ 2063422 h 2063423"/>
                    <a:gd name="connsiteX6" fmla="*/ 1159 w 676730"/>
                    <a:gd name="connsiteY6" fmla="*/ 1805354 h 2063423"/>
                    <a:gd name="connsiteX7" fmla="*/ 0 w 676730"/>
                    <a:gd name="connsiteY7" fmla="*/ 1071308 h 2063423"/>
                    <a:gd name="connsiteX8" fmla="*/ 263994 w 676730"/>
                    <a:gd name="connsiteY8" fmla="*/ 6225 h 2063423"/>
                    <a:gd name="connsiteX0" fmla="*/ 267608 w 681973"/>
                    <a:gd name="connsiteY0" fmla="*/ 78285 h 2142712"/>
                    <a:gd name="connsiteX1" fmla="*/ 676321 w 681973"/>
                    <a:gd name="connsiteY1" fmla="*/ 79289 h 2142712"/>
                    <a:gd name="connsiteX2" fmla="*/ 516835 w 681973"/>
                    <a:gd name="connsiteY2" fmla="*/ 1146180 h 2142712"/>
                    <a:gd name="connsiteX3" fmla="*/ 517294 w 681973"/>
                    <a:gd name="connsiteY3" fmla="*/ 1884644 h 2142712"/>
                    <a:gd name="connsiteX4" fmla="*/ 259226 w 681973"/>
                    <a:gd name="connsiteY4" fmla="*/ 2142712 h 2142712"/>
                    <a:gd name="connsiteX5" fmla="*/ 259227 w 681973"/>
                    <a:gd name="connsiteY5" fmla="*/ 2142711 h 2142712"/>
                    <a:gd name="connsiteX6" fmla="*/ 1159 w 681973"/>
                    <a:gd name="connsiteY6" fmla="*/ 1884643 h 2142712"/>
                    <a:gd name="connsiteX7" fmla="*/ 0 w 681973"/>
                    <a:gd name="connsiteY7" fmla="*/ 1150597 h 2142712"/>
                    <a:gd name="connsiteX8" fmla="*/ 267608 w 681973"/>
                    <a:gd name="connsiteY8" fmla="*/ 78285 h 2142712"/>
                    <a:gd name="connsiteX0" fmla="*/ 267608 w 730032"/>
                    <a:gd name="connsiteY0" fmla="*/ 0 h 2064427"/>
                    <a:gd name="connsiteX1" fmla="*/ 676321 w 730032"/>
                    <a:gd name="connsiteY1" fmla="*/ 1004 h 2064427"/>
                    <a:gd name="connsiteX2" fmla="*/ 516835 w 730032"/>
                    <a:gd name="connsiteY2" fmla="*/ 1067895 h 2064427"/>
                    <a:gd name="connsiteX3" fmla="*/ 517294 w 730032"/>
                    <a:gd name="connsiteY3" fmla="*/ 1806359 h 2064427"/>
                    <a:gd name="connsiteX4" fmla="*/ 259226 w 730032"/>
                    <a:gd name="connsiteY4" fmla="*/ 2064427 h 2064427"/>
                    <a:gd name="connsiteX5" fmla="*/ 259227 w 730032"/>
                    <a:gd name="connsiteY5" fmla="*/ 2064426 h 2064427"/>
                    <a:gd name="connsiteX6" fmla="*/ 1159 w 730032"/>
                    <a:gd name="connsiteY6" fmla="*/ 1806358 h 2064427"/>
                    <a:gd name="connsiteX7" fmla="*/ 0 w 730032"/>
                    <a:gd name="connsiteY7" fmla="*/ 1072312 h 2064427"/>
                    <a:gd name="connsiteX8" fmla="*/ 267608 w 730032"/>
                    <a:gd name="connsiteY8" fmla="*/ 0 h 2064427"/>
                    <a:gd name="connsiteX0" fmla="*/ 267608 w 681218"/>
                    <a:gd name="connsiteY0" fmla="*/ 0 h 2064427"/>
                    <a:gd name="connsiteX1" fmla="*/ 676321 w 681218"/>
                    <a:gd name="connsiteY1" fmla="*/ 1004 h 2064427"/>
                    <a:gd name="connsiteX2" fmla="*/ 516835 w 681218"/>
                    <a:gd name="connsiteY2" fmla="*/ 1067895 h 2064427"/>
                    <a:gd name="connsiteX3" fmla="*/ 517294 w 681218"/>
                    <a:gd name="connsiteY3" fmla="*/ 1806359 h 2064427"/>
                    <a:gd name="connsiteX4" fmla="*/ 259226 w 681218"/>
                    <a:gd name="connsiteY4" fmla="*/ 2064427 h 2064427"/>
                    <a:gd name="connsiteX5" fmla="*/ 259227 w 681218"/>
                    <a:gd name="connsiteY5" fmla="*/ 2064426 h 2064427"/>
                    <a:gd name="connsiteX6" fmla="*/ 1159 w 681218"/>
                    <a:gd name="connsiteY6" fmla="*/ 1806358 h 2064427"/>
                    <a:gd name="connsiteX7" fmla="*/ 0 w 681218"/>
                    <a:gd name="connsiteY7" fmla="*/ 1072312 h 2064427"/>
                    <a:gd name="connsiteX8" fmla="*/ 267608 w 681218"/>
                    <a:gd name="connsiteY8" fmla="*/ 0 h 2064427"/>
                    <a:gd name="connsiteX0" fmla="*/ 267608 w 788233"/>
                    <a:gd name="connsiteY0" fmla="*/ 0 h 2064427"/>
                    <a:gd name="connsiteX1" fmla="*/ 784938 w 788233"/>
                    <a:gd name="connsiteY1" fmla="*/ 6056 h 2064427"/>
                    <a:gd name="connsiteX2" fmla="*/ 516835 w 788233"/>
                    <a:gd name="connsiteY2" fmla="*/ 1067895 h 2064427"/>
                    <a:gd name="connsiteX3" fmla="*/ 517294 w 788233"/>
                    <a:gd name="connsiteY3" fmla="*/ 1806359 h 2064427"/>
                    <a:gd name="connsiteX4" fmla="*/ 259226 w 788233"/>
                    <a:gd name="connsiteY4" fmla="*/ 2064427 h 2064427"/>
                    <a:gd name="connsiteX5" fmla="*/ 259227 w 788233"/>
                    <a:gd name="connsiteY5" fmla="*/ 2064426 h 2064427"/>
                    <a:gd name="connsiteX6" fmla="*/ 1159 w 788233"/>
                    <a:gd name="connsiteY6" fmla="*/ 1806358 h 2064427"/>
                    <a:gd name="connsiteX7" fmla="*/ 0 w 788233"/>
                    <a:gd name="connsiteY7" fmla="*/ 1072312 h 2064427"/>
                    <a:gd name="connsiteX8" fmla="*/ 267608 w 788233"/>
                    <a:gd name="connsiteY8" fmla="*/ 0 h 2064427"/>
                    <a:gd name="connsiteX0" fmla="*/ 267608 w 788334"/>
                    <a:gd name="connsiteY0" fmla="*/ 0 h 2064427"/>
                    <a:gd name="connsiteX1" fmla="*/ 784938 w 788334"/>
                    <a:gd name="connsiteY1" fmla="*/ 6056 h 2064427"/>
                    <a:gd name="connsiteX2" fmla="*/ 516835 w 788334"/>
                    <a:gd name="connsiteY2" fmla="*/ 1067895 h 2064427"/>
                    <a:gd name="connsiteX3" fmla="*/ 517294 w 788334"/>
                    <a:gd name="connsiteY3" fmla="*/ 1806359 h 2064427"/>
                    <a:gd name="connsiteX4" fmla="*/ 259226 w 788334"/>
                    <a:gd name="connsiteY4" fmla="*/ 2064427 h 2064427"/>
                    <a:gd name="connsiteX5" fmla="*/ 259227 w 788334"/>
                    <a:gd name="connsiteY5" fmla="*/ 2064426 h 2064427"/>
                    <a:gd name="connsiteX6" fmla="*/ 1159 w 788334"/>
                    <a:gd name="connsiteY6" fmla="*/ 1806358 h 2064427"/>
                    <a:gd name="connsiteX7" fmla="*/ 0 w 788334"/>
                    <a:gd name="connsiteY7" fmla="*/ 1072312 h 2064427"/>
                    <a:gd name="connsiteX8" fmla="*/ 267608 w 788334"/>
                    <a:gd name="connsiteY8" fmla="*/ 0 h 2064427"/>
                    <a:gd name="connsiteX0" fmla="*/ 267608 w 788308"/>
                    <a:gd name="connsiteY0" fmla="*/ 0 h 2064427"/>
                    <a:gd name="connsiteX1" fmla="*/ 784938 w 788308"/>
                    <a:gd name="connsiteY1" fmla="*/ 6056 h 2064427"/>
                    <a:gd name="connsiteX2" fmla="*/ 516835 w 788308"/>
                    <a:gd name="connsiteY2" fmla="*/ 1067895 h 2064427"/>
                    <a:gd name="connsiteX3" fmla="*/ 517294 w 788308"/>
                    <a:gd name="connsiteY3" fmla="*/ 1806359 h 2064427"/>
                    <a:gd name="connsiteX4" fmla="*/ 259226 w 788308"/>
                    <a:gd name="connsiteY4" fmla="*/ 2064427 h 2064427"/>
                    <a:gd name="connsiteX5" fmla="*/ 259227 w 788308"/>
                    <a:gd name="connsiteY5" fmla="*/ 2064426 h 2064427"/>
                    <a:gd name="connsiteX6" fmla="*/ 1159 w 788308"/>
                    <a:gd name="connsiteY6" fmla="*/ 1806358 h 2064427"/>
                    <a:gd name="connsiteX7" fmla="*/ 0 w 788308"/>
                    <a:gd name="connsiteY7" fmla="*/ 1072312 h 2064427"/>
                    <a:gd name="connsiteX8" fmla="*/ 267608 w 788308"/>
                    <a:gd name="connsiteY8" fmla="*/ 0 h 2064427"/>
                    <a:gd name="connsiteX0" fmla="*/ 323179 w 787421"/>
                    <a:gd name="connsiteY0" fmla="*/ 72332 h 2139285"/>
                    <a:gd name="connsiteX1" fmla="*/ 784938 w 787421"/>
                    <a:gd name="connsiteY1" fmla="*/ 80914 h 2139285"/>
                    <a:gd name="connsiteX2" fmla="*/ 516835 w 787421"/>
                    <a:gd name="connsiteY2" fmla="*/ 1142753 h 2139285"/>
                    <a:gd name="connsiteX3" fmla="*/ 517294 w 787421"/>
                    <a:gd name="connsiteY3" fmla="*/ 1881217 h 2139285"/>
                    <a:gd name="connsiteX4" fmla="*/ 259226 w 787421"/>
                    <a:gd name="connsiteY4" fmla="*/ 2139285 h 2139285"/>
                    <a:gd name="connsiteX5" fmla="*/ 259227 w 787421"/>
                    <a:gd name="connsiteY5" fmla="*/ 2139284 h 2139285"/>
                    <a:gd name="connsiteX6" fmla="*/ 1159 w 787421"/>
                    <a:gd name="connsiteY6" fmla="*/ 1881216 h 2139285"/>
                    <a:gd name="connsiteX7" fmla="*/ 0 w 787421"/>
                    <a:gd name="connsiteY7" fmla="*/ 1147170 h 2139285"/>
                    <a:gd name="connsiteX8" fmla="*/ 323179 w 787421"/>
                    <a:gd name="connsiteY8" fmla="*/ 72332 h 2139285"/>
                    <a:gd name="connsiteX0" fmla="*/ 323179 w 810872"/>
                    <a:gd name="connsiteY0" fmla="*/ 0 h 2066953"/>
                    <a:gd name="connsiteX1" fmla="*/ 784938 w 810872"/>
                    <a:gd name="connsiteY1" fmla="*/ 8582 h 2066953"/>
                    <a:gd name="connsiteX2" fmla="*/ 516835 w 810872"/>
                    <a:gd name="connsiteY2" fmla="*/ 1070421 h 2066953"/>
                    <a:gd name="connsiteX3" fmla="*/ 517294 w 810872"/>
                    <a:gd name="connsiteY3" fmla="*/ 1808885 h 2066953"/>
                    <a:gd name="connsiteX4" fmla="*/ 259226 w 810872"/>
                    <a:gd name="connsiteY4" fmla="*/ 2066953 h 2066953"/>
                    <a:gd name="connsiteX5" fmla="*/ 259227 w 810872"/>
                    <a:gd name="connsiteY5" fmla="*/ 2066952 h 2066953"/>
                    <a:gd name="connsiteX6" fmla="*/ 1159 w 810872"/>
                    <a:gd name="connsiteY6" fmla="*/ 1808884 h 2066953"/>
                    <a:gd name="connsiteX7" fmla="*/ 0 w 810872"/>
                    <a:gd name="connsiteY7" fmla="*/ 1074838 h 2066953"/>
                    <a:gd name="connsiteX8" fmla="*/ 323179 w 810872"/>
                    <a:gd name="connsiteY8" fmla="*/ 0 h 2066953"/>
                    <a:gd name="connsiteX0" fmla="*/ 323179 w 797169"/>
                    <a:gd name="connsiteY0" fmla="*/ 0 h 2066953"/>
                    <a:gd name="connsiteX1" fmla="*/ 784938 w 797169"/>
                    <a:gd name="connsiteY1" fmla="*/ 8582 h 2066953"/>
                    <a:gd name="connsiteX2" fmla="*/ 516835 w 797169"/>
                    <a:gd name="connsiteY2" fmla="*/ 1070421 h 2066953"/>
                    <a:gd name="connsiteX3" fmla="*/ 517294 w 797169"/>
                    <a:gd name="connsiteY3" fmla="*/ 1808885 h 2066953"/>
                    <a:gd name="connsiteX4" fmla="*/ 259226 w 797169"/>
                    <a:gd name="connsiteY4" fmla="*/ 2066953 h 2066953"/>
                    <a:gd name="connsiteX5" fmla="*/ 259227 w 797169"/>
                    <a:gd name="connsiteY5" fmla="*/ 2066952 h 2066953"/>
                    <a:gd name="connsiteX6" fmla="*/ 1159 w 797169"/>
                    <a:gd name="connsiteY6" fmla="*/ 1808884 h 2066953"/>
                    <a:gd name="connsiteX7" fmla="*/ 0 w 797169"/>
                    <a:gd name="connsiteY7" fmla="*/ 1074838 h 2066953"/>
                    <a:gd name="connsiteX8" fmla="*/ 323179 w 797169"/>
                    <a:gd name="connsiteY8" fmla="*/ 0 h 2066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7169" h="2066953">
                      <a:moveTo>
                        <a:pt x="323179" y="0"/>
                      </a:moveTo>
                      <a:lnTo>
                        <a:pt x="784938" y="8582"/>
                      </a:lnTo>
                      <a:cubicBezTo>
                        <a:pt x="865207" y="7641"/>
                        <a:pt x="524413" y="908724"/>
                        <a:pt x="516835" y="1070421"/>
                      </a:cubicBezTo>
                      <a:cubicBezTo>
                        <a:pt x="509257" y="1232118"/>
                        <a:pt x="516055" y="1642796"/>
                        <a:pt x="517294" y="1808885"/>
                      </a:cubicBezTo>
                      <a:cubicBezTo>
                        <a:pt x="518574" y="1980429"/>
                        <a:pt x="401753" y="2066953"/>
                        <a:pt x="259226" y="2066953"/>
                      </a:cubicBezTo>
                      <a:lnTo>
                        <a:pt x="259227" y="2066952"/>
                      </a:lnTo>
                      <a:cubicBezTo>
                        <a:pt x="116700" y="2066952"/>
                        <a:pt x="1159" y="1951411"/>
                        <a:pt x="1159" y="1808884"/>
                      </a:cubicBezTo>
                      <a:cubicBezTo>
                        <a:pt x="773" y="1564202"/>
                        <a:pt x="386" y="1319520"/>
                        <a:pt x="0" y="1074838"/>
                      </a:cubicBezTo>
                      <a:cubicBezTo>
                        <a:pt x="386" y="970865"/>
                        <a:pt x="322793" y="103973"/>
                        <a:pt x="323179" y="0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59" name="Group 258">
                  <a:extLst>
                    <a:ext uri="{FF2B5EF4-FFF2-40B4-BE49-F238E27FC236}">
                      <a16:creationId xmlns:a16="http://schemas.microsoft.com/office/drawing/2014/main" id="{6F9740FD-808E-4829-96C5-787525F1F69A}"/>
                    </a:ext>
                  </a:extLst>
                </p:cNvPr>
                <p:cNvGrpSpPr/>
                <p:nvPr/>
              </p:nvGrpSpPr>
              <p:grpSpPr>
                <a:xfrm>
                  <a:off x="2250661" y="981774"/>
                  <a:ext cx="1043666" cy="2064429"/>
                  <a:chOff x="2250661" y="981774"/>
                  <a:chExt cx="1043666" cy="2064429"/>
                </a:xfrm>
              </p:grpSpPr>
              <p:sp>
                <p:nvSpPr>
                  <p:cNvPr id="265" name="Rectangle: Rounded Corners 1">
                    <a:extLst>
                      <a:ext uri="{FF2B5EF4-FFF2-40B4-BE49-F238E27FC236}">
                        <a16:creationId xmlns:a16="http://schemas.microsoft.com/office/drawing/2014/main" id="{87AAFE4E-8A73-45F7-A1E1-81E58CF68138}"/>
                      </a:ext>
                    </a:extLst>
                  </p:cNvPr>
                  <p:cNvSpPr/>
                  <p:nvPr/>
                </p:nvSpPr>
                <p:spPr>
                  <a:xfrm>
                    <a:off x="2250661" y="981774"/>
                    <a:ext cx="681218" cy="2064427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0 w 535099"/>
                      <a:gd name="connsiteY0" fmla="*/ 258068 h 1562101"/>
                      <a:gd name="connsiteX1" fmla="*/ 258068 w 535099"/>
                      <a:gd name="connsiteY1" fmla="*/ 0 h 1562101"/>
                      <a:gd name="connsiteX2" fmla="*/ 258068 w 535099"/>
                      <a:gd name="connsiteY2" fmla="*/ 0 h 1562101"/>
                      <a:gd name="connsiteX3" fmla="*/ 516136 w 535099"/>
                      <a:gd name="connsiteY3" fmla="*/ 258068 h 1562101"/>
                      <a:gd name="connsiteX4" fmla="*/ 515676 w 535099"/>
                      <a:gd name="connsiteY4" fmla="*/ 565569 h 1562101"/>
                      <a:gd name="connsiteX5" fmla="*/ 516135 w 535099"/>
                      <a:gd name="connsiteY5" fmla="*/ 1304033 h 1562101"/>
                      <a:gd name="connsiteX6" fmla="*/ 258067 w 535099"/>
                      <a:gd name="connsiteY6" fmla="*/ 1562101 h 1562101"/>
                      <a:gd name="connsiteX7" fmla="*/ 258068 w 535099"/>
                      <a:gd name="connsiteY7" fmla="*/ 1562100 h 1562101"/>
                      <a:gd name="connsiteX8" fmla="*/ 0 w 535099"/>
                      <a:gd name="connsiteY8" fmla="*/ 1304032 h 1562101"/>
                      <a:gd name="connsiteX9" fmla="*/ 0 w 535099"/>
                      <a:gd name="connsiteY9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517295 w 536258"/>
                      <a:gd name="connsiteY2" fmla="*/ 258068 h 1562101"/>
                      <a:gd name="connsiteX3" fmla="*/ 516835 w 536258"/>
                      <a:gd name="connsiteY3" fmla="*/ 565569 h 1562101"/>
                      <a:gd name="connsiteX4" fmla="*/ 517294 w 536258"/>
                      <a:gd name="connsiteY4" fmla="*/ 1304033 h 1562101"/>
                      <a:gd name="connsiteX5" fmla="*/ 259226 w 536258"/>
                      <a:gd name="connsiteY5" fmla="*/ 1562101 h 1562101"/>
                      <a:gd name="connsiteX6" fmla="*/ 259227 w 536258"/>
                      <a:gd name="connsiteY6" fmla="*/ 1562100 h 1562101"/>
                      <a:gd name="connsiteX7" fmla="*/ 1159 w 536258"/>
                      <a:gd name="connsiteY7" fmla="*/ 1304032 h 1562101"/>
                      <a:gd name="connsiteX8" fmla="*/ 0 w 536258"/>
                      <a:gd name="connsiteY8" fmla="*/ 569986 h 1562101"/>
                      <a:gd name="connsiteX9" fmla="*/ 1159 w 536258"/>
                      <a:gd name="connsiteY9" fmla="*/ 258068 h 1562101"/>
                      <a:gd name="connsiteX0" fmla="*/ 1159 w 555374"/>
                      <a:gd name="connsiteY0" fmla="*/ 38714 h 1342747"/>
                      <a:gd name="connsiteX1" fmla="*/ 517295 w 555374"/>
                      <a:gd name="connsiteY1" fmla="*/ 38714 h 1342747"/>
                      <a:gd name="connsiteX2" fmla="*/ 516835 w 555374"/>
                      <a:gd name="connsiteY2" fmla="*/ 346215 h 1342747"/>
                      <a:gd name="connsiteX3" fmla="*/ 517294 w 555374"/>
                      <a:gd name="connsiteY3" fmla="*/ 1084679 h 1342747"/>
                      <a:gd name="connsiteX4" fmla="*/ 259226 w 555374"/>
                      <a:gd name="connsiteY4" fmla="*/ 1342747 h 1342747"/>
                      <a:gd name="connsiteX5" fmla="*/ 259227 w 555374"/>
                      <a:gd name="connsiteY5" fmla="*/ 1342746 h 1342747"/>
                      <a:gd name="connsiteX6" fmla="*/ 1159 w 555374"/>
                      <a:gd name="connsiteY6" fmla="*/ 1084678 h 1342747"/>
                      <a:gd name="connsiteX7" fmla="*/ 0 w 555374"/>
                      <a:gd name="connsiteY7" fmla="*/ 350632 h 1342747"/>
                      <a:gd name="connsiteX8" fmla="*/ 1159 w 555374"/>
                      <a:gd name="connsiteY8" fmla="*/ 38714 h 1342747"/>
                      <a:gd name="connsiteX0" fmla="*/ 263994 w 535905"/>
                      <a:gd name="connsiteY0" fmla="*/ 3045 h 2060243"/>
                      <a:gd name="connsiteX1" fmla="*/ 517295 w 535905"/>
                      <a:gd name="connsiteY1" fmla="*/ 756210 h 2060243"/>
                      <a:gd name="connsiteX2" fmla="*/ 516835 w 535905"/>
                      <a:gd name="connsiteY2" fmla="*/ 1063711 h 2060243"/>
                      <a:gd name="connsiteX3" fmla="*/ 517294 w 535905"/>
                      <a:gd name="connsiteY3" fmla="*/ 1802175 h 2060243"/>
                      <a:gd name="connsiteX4" fmla="*/ 259226 w 535905"/>
                      <a:gd name="connsiteY4" fmla="*/ 2060243 h 2060243"/>
                      <a:gd name="connsiteX5" fmla="*/ 259227 w 535905"/>
                      <a:gd name="connsiteY5" fmla="*/ 2060242 h 2060243"/>
                      <a:gd name="connsiteX6" fmla="*/ 1159 w 535905"/>
                      <a:gd name="connsiteY6" fmla="*/ 1802174 h 2060243"/>
                      <a:gd name="connsiteX7" fmla="*/ 0 w 535905"/>
                      <a:gd name="connsiteY7" fmla="*/ 1068128 h 2060243"/>
                      <a:gd name="connsiteX8" fmla="*/ 263994 w 535905"/>
                      <a:gd name="connsiteY8" fmla="*/ 3045 h 2060243"/>
                      <a:gd name="connsiteX0" fmla="*/ 263994 w 664925"/>
                      <a:gd name="connsiteY0" fmla="*/ 87056 h 2144254"/>
                      <a:gd name="connsiteX1" fmla="*/ 658652 w 664925"/>
                      <a:gd name="connsiteY1" fmla="*/ 93682 h 2144254"/>
                      <a:gd name="connsiteX2" fmla="*/ 516835 w 664925"/>
                      <a:gd name="connsiteY2" fmla="*/ 1147722 h 2144254"/>
                      <a:gd name="connsiteX3" fmla="*/ 517294 w 664925"/>
                      <a:gd name="connsiteY3" fmla="*/ 1886186 h 2144254"/>
                      <a:gd name="connsiteX4" fmla="*/ 259226 w 664925"/>
                      <a:gd name="connsiteY4" fmla="*/ 2144254 h 2144254"/>
                      <a:gd name="connsiteX5" fmla="*/ 259227 w 664925"/>
                      <a:gd name="connsiteY5" fmla="*/ 2144253 h 2144254"/>
                      <a:gd name="connsiteX6" fmla="*/ 1159 w 664925"/>
                      <a:gd name="connsiteY6" fmla="*/ 1886185 h 2144254"/>
                      <a:gd name="connsiteX7" fmla="*/ 0 w 664925"/>
                      <a:gd name="connsiteY7" fmla="*/ 1152139 h 2144254"/>
                      <a:gd name="connsiteX8" fmla="*/ 263994 w 664925"/>
                      <a:gd name="connsiteY8" fmla="*/ 87056 h 2144254"/>
                      <a:gd name="connsiteX0" fmla="*/ 263994 w 710801"/>
                      <a:gd name="connsiteY0" fmla="*/ 28420 h 2085618"/>
                      <a:gd name="connsiteX1" fmla="*/ 658652 w 710801"/>
                      <a:gd name="connsiteY1" fmla="*/ 35046 h 2085618"/>
                      <a:gd name="connsiteX2" fmla="*/ 516835 w 710801"/>
                      <a:gd name="connsiteY2" fmla="*/ 1089086 h 2085618"/>
                      <a:gd name="connsiteX3" fmla="*/ 517294 w 710801"/>
                      <a:gd name="connsiteY3" fmla="*/ 1827550 h 2085618"/>
                      <a:gd name="connsiteX4" fmla="*/ 259226 w 710801"/>
                      <a:gd name="connsiteY4" fmla="*/ 2085618 h 2085618"/>
                      <a:gd name="connsiteX5" fmla="*/ 259227 w 710801"/>
                      <a:gd name="connsiteY5" fmla="*/ 2085617 h 2085618"/>
                      <a:gd name="connsiteX6" fmla="*/ 1159 w 710801"/>
                      <a:gd name="connsiteY6" fmla="*/ 1827549 h 2085618"/>
                      <a:gd name="connsiteX7" fmla="*/ 0 w 710801"/>
                      <a:gd name="connsiteY7" fmla="*/ 1093503 h 2085618"/>
                      <a:gd name="connsiteX8" fmla="*/ 263994 w 710801"/>
                      <a:gd name="connsiteY8" fmla="*/ 28420 h 2085618"/>
                      <a:gd name="connsiteX0" fmla="*/ 263994 w 710801"/>
                      <a:gd name="connsiteY0" fmla="*/ 7864 h 2065062"/>
                      <a:gd name="connsiteX1" fmla="*/ 658652 w 710801"/>
                      <a:gd name="connsiteY1" fmla="*/ 14490 h 2065062"/>
                      <a:gd name="connsiteX2" fmla="*/ 516835 w 710801"/>
                      <a:gd name="connsiteY2" fmla="*/ 1068530 h 2065062"/>
                      <a:gd name="connsiteX3" fmla="*/ 517294 w 710801"/>
                      <a:gd name="connsiteY3" fmla="*/ 1806994 h 2065062"/>
                      <a:gd name="connsiteX4" fmla="*/ 259226 w 710801"/>
                      <a:gd name="connsiteY4" fmla="*/ 2065062 h 2065062"/>
                      <a:gd name="connsiteX5" fmla="*/ 259227 w 710801"/>
                      <a:gd name="connsiteY5" fmla="*/ 2065061 h 2065062"/>
                      <a:gd name="connsiteX6" fmla="*/ 1159 w 710801"/>
                      <a:gd name="connsiteY6" fmla="*/ 1806993 h 2065062"/>
                      <a:gd name="connsiteX7" fmla="*/ 0 w 710801"/>
                      <a:gd name="connsiteY7" fmla="*/ 1072947 h 2065062"/>
                      <a:gd name="connsiteX8" fmla="*/ 263994 w 710801"/>
                      <a:gd name="connsiteY8" fmla="*/ 7864 h 2065062"/>
                      <a:gd name="connsiteX0" fmla="*/ 263994 w 713316"/>
                      <a:gd name="connsiteY0" fmla="*/ 0 h 2057198"/>
                      <a:gd name="connsiteX1" fmla="*/ 658652 w 713316"/>
                      <a:gd name="connsiteY1" fmla="*/ 6626 h 2057198"/>
                      <a:gd name="connsiteX2" fmla="*/ 516835 w 713316"/>
                      <a:gd name="connsiteY2" fmla="*/ 1060666 h 2057198"/>
                      <a:gd name="connsiteX3" fmla="*/ 517294 w 713316"/>
                      <a:gd name="connsiteY3" fmla="*/ 1799130 h 2057198"/>
                      <a:gd name="connsiteX4" fmla="*/ 259226 w 713316"/>
                      <a:gd name="connsiteY4" fmla="*/ 2057198 h 2057198"/>
                      <a:gd name="connsiteX5" fmla="*/ 259227 w 713316"/>
                      <a:gd name="connsiteY5" fmla="*/ 2057197 h 2057198"/>
                      <a:gd name="connsiteX6" fmla="*/ 1159 w 713316"/>
                      <a:gd name="connsiteY6" fmla="*/ 1799129 h 2057198"/>
                      <a:gd name="connsiteX7" fmla="*/ 0 w 713316"/>
                      <a:gd name="connsiteY7" fmla="*/ 1065083 h 2057198"/>
                      <a:gd name="connsiteX8" fmla="*/ 263994 w 713316"/>
                      <a:gd name="connsiteY8" fmla="*/ 0 h 2057198"/>
                      <a:gd name="connsiteX0" fmla="*/ 263994 w 663537"/>
                      <a:gd name="connsiteY0" fmla="*/ 33591 h 2090789"/>
                      <a:gd name="connsiteX1" fmla="*/ 658652 w 663537"/>
                      <a:gd name="connsiteY1" fmla="*/ 40217 h 2090789"/>
                      <a:gd name="connsiteX2" fmla="*/ 516835 w 663537"/>
                      <a:gd name="connsiteY2" fmla="*/ 1094257 h 2090789"/>
                      <a:gd name="connsiteX3" fmla="*/ 517294 w 663537"/>
                      <a:gd name="connsiteY3" fmla="*/ 1832721 h 2090789"/>
                      <a:gd name="connsiteX4" fmla="*/ 259226 w 663537"/>
                      <a:gd name="connsiteY4" fmla="*/ 2090789 h 2090789"/>
                      <a:gd name="connsiteX5" fmla="*/ 259227 w 663537"/>
                      <a:gd name="connsiteY5" fmla="*/ 2090788 h 2090789"/>
                      <a:gd name="connsiteX6" fmla="*/ 1159 w 663537"/>
                      <a:gd name="connsiteY6" fmla="*/ 1832720 h 2090789"/>
                      <a:gd name="connsiteX7" fmla="*/ 0 w 663537"/>
                      <a:gd name="connsiteY7" fmla="*/ 1098674 h 2090789"/>
                      <a:gd name="connsiteX8" fmla="*/ 263994 w 663537"/>
                      <a:gd name="connsiteY8" fmla="*/ 33591 h 2090789"/>
                      <a:gd name="connsiteX0" fmla="*/ 263994 w 666512"/>
                      <a:gd name="connsiteY0" fmla="*/ 0 h 2057198"/>
                      <a:gd name="connsiteX1" fmla="*/ 658652 w 666512"/>
                      <a:gd name="connsiteY1" fmla="*/ 6626 h 2057198"/>
                      <a:gd name="connsiteX2" fmla="*/ 516835 w 666512"/>
                      <a:gd name="connsiteY2" fmla="*/ 1060666 h 2057198"/>
                      <a:gd name="connsiteX3" fmla="*/ 517294 w 666512"/>
                      <a:gd name="connsiteY3" fmla="*/ 1799130 h 2057198"/>
                      <a:gd name="connsiteX4" fmla="*/ 259226 w 666512"/>
                      <a:gd name="connsiteY4" fmla="*/ 2057198 h 2057198"/>
                      <a:gd name="connsiteX5" fmla="*/ 259227 w 666512"/>
                      <a:gd name="connsiteY5" fmla="*/ 2057197 h 2057198"/>
                      <a:gd name="connsiteX6" fmla="*/ 1159 w 666512"/>
                      <a:gd name="connsiteY6" fmla="*/ 1799129 h 2057198"/>
                      <a:gd name="connsiteX7" fmla="*/ 0 w 666512"/>
                      <a:gd name="connsiteY7" fmla="*/ 1065083 h 2057198"/>
                      <a:gd name="connsiteX8" fmla="*/ 263994 w 666512"/>
                      <a:gd name="connsiteY8" fmla="*/ 0 h 2057198"/>
                      <a:gd name="connsiteX0" fmla="*/ 263994 w 661028"/>
                      <a:gd name="connsiteY0" fmla="*/ 9281 h 2066479"/>
                      <a:gd name="connsiteX1" fmla="*/ 658652 w 661028"/>
                      <a:gd name="connsiteY1" fmla="*/ 15907 h 2066479"/>
                      <a:gd name="connsiteX2" fmla="*/ 516835 w 661028"/>
                      <a:gd name="connsiteY2" fmla="*/ 1069947 h 2066479"/>
                      <a:gd name="connsiteX3" fmla="*/ 517294 w 661028"/>
                      <a:gd name="connsiteY3" fmla="*/ 1808411 h 2066479"/>
                      <a:gd name="connsiteX4" fmla="*/ 259226 w 661028"/>
                      <a:gd name="connsiteY4" fmla="*/ 2066479 h 2066479"/>
                      <a:gd name="connsiteX5" fmla="*/ 259227 w 661028"/>
                      <a:gd name="connsiteY5" fmla="*/ 2066478 h 2066479"/>
                      <a:gd name="connsiteX6" fmla="*/ 1159 w 661028"/>
                      <a:gd name="connsiteY6" fmla="*/ 1808410 h 2066479"/>
                      <a:gd name="connsiteX7" fmla="*/ 0 w 661028"/>
                      <a:gd name="connsiteY7" fmla="*/ 1074364 h 2066479"/>
                      <a:gd name="connsiteX8" fmla="*/ 263994 w 661028"/>
                      <a:gd name="connsiteY8" fmla="*/ 9281 h 2066479"/>
                      <a:gd name="connsiteX0" fmla="*/ 263994 w 661136"/>
                      <a:gd name="connsiteY0" fmla="*/ 1620 h 2058818"/>
                      <a:gd name="connsiteX1" fmla="*/ 658652 w 661136"/>
                      <a:gd name="connsiteY1" fmla="*/ 8246 h 2058818"/>
                      <a:gd name="connsiteX2" fmla="*/ 516835 w 661136"/>
                      <a:gd name="connsiteY2" fmla="*/ 1062286 h 2058818"/>
                      <a:gd name="connsiteX3" fmla="*/ 517294 w 661136"/>
                      <a:gd name="connsiteY3" fmla="*/ 1800750 h 2058818"/>
                      <a:gd name="connsiteX4" fmla="*/ 259226 w 661136"/>
                      <a:gd name="connsiteY4" fmla="*/ 2058818 h 2058818"/>
                      <a:gd name="connsiteX5" fmla="*/ 259227 w 661136"/>
                      <a:gd name="connsiteY5" fmla="*/ 2058817 h 2058818"/>
                      <a:gd name="connsiteX6" fmla="*/ 1159 w 661136"/>
                      <a:gd name="connsiteY6" fmla="*/ 1800749 h 2058818"/>
                      <a:gd name="connsiteX7" fmla="*/ 0 w 661136"/>
                      <a:gd name="connsiteY7" fmla="*/ 1066703 h 2058818"/>
                      <a:gd name="connsiteX8" fmla="*/ 263994 w 661136"/>
                      <a:gd name="connsiteY8" fmla="*/ 1620 h 2058818"/>
                      <a:gd name="connsiteX0" fmla="*/ 263994 w 658957"/>
                      <a:gd name="connsiteY0" fmla="*/ 9787 h 2066985"/>
                      <a:gd name="connsiteX1" fmla="*/ 656443 w 658957"/>
                      <a:gd name="connsiteY1" fmla="*/ 5370 h 2066985"/>
                      <a:gd name="connsiteX2" fmla="*/ 516835 w 658957"/>
                      <a:gd name="connsiteY2" fmla="*/ 1070453 h 2066985"/>
                      <a:gd name="connsiteX3" fmla="*/ 517294 w 658957"/>
                      <a:gd name="connsiteY3" fmla="*/ 1808917 h 2066985"/>
                      <a:gd name="connsiteX4" fmla="*/ 259226 w 658957"/>
                      <a:gd name="connsiteY4" fmla="*/ 2066985 h 2066985"/>
                      <a:gd name="connsiteX5" fmla="*/ 259227 w 658957"/>
                      <a:gd name="connsiteY5" fmla="*/ 2066984 h 2066985"/>
                      <a:gd name="connsiteX6" fmla="*/ 1159 w 658957"/>
                      <a:gd name="connsiteY6" fmla="*/ 1808916 h 2066985"/>
                      <a:gd name="connsiteX7" fmla="*/ 0 w 658957"/>
                      <a:gd name="connsiteY7" fmla="*/ 1074870 h 2066985"/>
                      <a:gd name="connsiteX8" fmla="*/ 263994 w 658957"/>
                      <a:gd name="connsiteY8" fmla="*/ 9787 h 2066985"/>
                      <a:gd name="connsiteX0" fmla="*/ 263994 w 658983"/>
                      <a:gd name="connsiteY0" fmla="*/ 6145 h 2063343"/>
                      <a:gd name="connsiteX1" fmla="*/ 656443 w 658983"/>
                      <a:gd name="connsiteY1" fmla="*/ 1728 h 2063343"/>
                      <a:gd name="connsiteX2" fmla="*/ 516835 w 658983"/>
                      <a:gd name="connsiteY2" fmla="*/ 1066811 h 2063343"/>
                      <a:gd name="connsiteX3" fmla="*/ 517294 w 658983"/>
                      <a:gd name="connsiteY3" fmla="*/ 1805275 h 2063343"/>
                      <a:gd name="connsiteX4" fmla="*/ 259226 w 658983"/>
                      <a:gd name="connsiteY4" fmla="*/ 2063343 h 2063343"/>
                      <a:gd name="connsiteX5" fmla="*/ 259227 w 658983"/>
                      <a:gd name="connsiteY5" fmla="*/ 2063342 h 2063343"/>
                      <a:gd name="connsiteX6" fmla="*/ 1159 w 658983"/>
                      <a:gd name="connsiteY6" fmla="*/ 1805274 h 2063343"/>
                      <a:gd name="connsiteX7" fmla="*/ 0 w 658983"/>
                      <a:gd name="connsiteY7" fmla="*/ 1071228 h 2063343"/>
                      <a:gd name="connsiteX8" fmla="*/ 263994 w 658983"/>
                      <a:gd name="connsiteY8" fmla="*/ 6145 h 2063343"/>
                      <a:gd name="connsiteX0" fmla="*/ 263994 w 678609"/>
                      <a:gd name="connsiteY0" fmla="*/ 7785 h 2064983"/>
                      <a:gd name="connsiteX1" fmla="*/ 676321 w 678609"/>
                      <a:gd name="connsiteY1" fmla="*/ 1560 h 2064983"/>
                      <a:gd name="connsiteX2" fmla="*/ 516835 w 678609"/>
                      <a:gd name="connsiteY2" fmla="*/ 1068451 h 2064983"/>
                      <a:gd name="connsiteX3" fmla="*/ 517294 w 678609"/>
                      <a:gd name="connsiteY3" fmla="*/ 1806915 h 2064983"/>
                      <a:gd name="connsiteX4" fmla="*/ 259226 w 678609"/>
                      <a:gd name="connsiteY4" fmla="*/ 2064983 h 2064983"/>
                      <a:gd name="connsiteX5" fmla="*/ 259227 w 678609"/>
                      <a:gd name="connsiteY5" fmla="*/ 2064982 h 2064983"/>
                      <a:gd name="connsiteX6" fmla="*/ 1159 w 678609"/>
                      <a:gd name="connsiteY6" fmla="*/ 1806914 h 2064983"/>
                      <a:gd name="connsiteX7" fmla="*/ 0 w 678609"/>
                      <a:gd name="connsiteY7" fmla="*/ 1072868 h 2064983"/>
                      <a:gd name="connsiteX8" fmla="*/ 263994 w 678609"/>
                      <a:gd name="connsiteY8" fmla="*/ 7785 h 2064983"/>
                      <a:gd name="connsiteX0" fmla="*/ 263994 w 676632"/>
                      <a:gd name="connsiteY0" fmla="*/ 31105 h 2088303"/>
                      <a:gd name="connsiteX1" fmla="*/ 676321 w 676632"/>
                      <a:gd name="connsiteY1" fmla="*/ 24880 h 2088303"/>
                      <a:gd name="connsiteX2" fmla="*/ 516835 w 676632"/>
                      <a:gd name="connsiteY2" fmla="*/ 1091771 h 2088303"/>
                      <a:gd name="connsiteX3" fmla="*/ 517294 w 676632"/>
                      <a:gd name="connsiteY3" fmla="*/ 1830235 h 2088303"/>
                      <a:gd name="connsiteX4" fmla="*/ 259226 w 676632"/>
                      <a:gd name="connsiteY4" fmla="*/ 2088303 h 2088303"/>
                      <a:gd name="connsiteX5" fmla="*/ 259227 w 676632"/>
                      <a:gd name="connsiteY5" fmla="*/ 2088302 h 2088303"/>
                      <a:gd name="connsiteX6" fmla="*/ 1159 w 676632"/>
                      <a:gd name="connsiteY6" fmla="*/ 1830234 h 2088303"/>
                      <a:gd name="connsiteX7" fmla="*/ 0 w 676632"/>
                      <a:gd name="connsiteY7" fmla="*/ 1096188 h 2088303"/>
                      <a:gd name="connsiteX8" fmla="*/ 263994 w 676632"/>
                      <a:gd name="connsiteY8" fmla="*/ 31105 h 2088303"/>
                      <a:gd name="connsiteX0" fmla="*/ 263994 w 676730"/>
                      <a:gd name="connsiteY0" fmla="*/ 6225 h 2063423"/>
                      <a:gd name="connsiteX1" fmla="*/ 676321 w 676730"/>
                      <a:gd name="connsiteY1" fmla="*/ 0 h 2063423"/>
                      <a:gd name="connsiteX2" fmla="*/ 516835 w 676730"/>
                      <a:gd name="connsiteY2" fmla="*/ 1066891 h 2063423"/>
                      <a:gd name="connsiteX3" fmla="*/ 517294 w 676730"/>
                      <a:gd name="connsiteY3" fmla="*/ 1805355 h 2063423"/>
                      <a:gd name="connsiteX4" fmla="*/ 259226 w 676730"/>
                      <a:gd name="connsiteY4" fmla="*/ 2063423 h 2063423"/>
                      <a:gd name="connsiteX5" fmla="*/ 259227 w 676730"/>
                      <a:gd name="connsiteY5" fmla="*/ 2063422 h 2063423"/>
                      <a:gd name="connsiteX6" fmla="*/ 1159 w 676730"/>
                      <a:gd name="connsiteY6" fmla="*/ 1805354 h 2063423"/>
                      <a:gd name="connsiteX7" fmla="*/ 0 w 676730"/>
                      <a:gd name="connsiteY7" fmla="*/ 1071308 h 2063423"/>
                      <a:gd name="connsiteX8" fmla="*/ 263994 w 676730"/>
                      <a:gd name="connsiteY8" fmla="*/ 6225 h 2063423"/>
                      <a:gd name="connsiteX0" fmla="*/ 267608 w 681973"/>
                      <a:gd name="connsiteY0" fmla="*/ 78285 h 2142712"/>
                      <a:gd name="connsiteX1" fmla="*/ 676321 w 681973"/>
                      <a:gd name="connsiteY1" fmla="*/ 79289 h 2142712"/>
                      <a:gd name="connsiteX2" fmla="*/ 516835 w 681973"/>
                      <a:gd name="connsiteY2" fmla="*/ 1146180 h 2142712"/>
                      <a:gd name="connsiteX3" fmla="*/ 517294 w 681973"/>
                      <a:gd name="connsiteY3" fmla="*/ 1884644 h 2142712"/>
                      <a:gd name="connsiteX4" fmla="*/ 259226 w 681973"/>
                      <a:gd name="connsiteY4" fmla="*/ 2142712 h 2142712"/>
                      <a:gd name="connsiteX5" fmla="*/ 259227 w 681973"/>
                      <a:gd name="connsiteY5" fmla="*/ 2142711 h 2142712"/>
                      <a:gd name="connsiteX6" fmla="*/ 1159 w 681973"/>
                      <a:gd name="connsiteY6" fmla="*/ 1884643 h 2142712"/>
                      <a:gd name="connsiteX7" fmla="*/ 0 w 681973"/>
                      <a:gd name="connsiteY7" fmla="*/ 1150597 h 2142712"/>
                      <a:gd name="connsiteX8" fmla="*/ 267608 w 681973"/>
                      <a:gd name="connsiteY8" fmla="*/ 78285 h 2142712"/>
                      <a:gd name="connsiteX0" fmla="*/ 267608 w 730032"/>
                      <a:gd name="connsiteY0" fmla="*/ 0 h 2064427"/>
                      <a:gd name="connsiteX1" fmla="*/ 676321 w 730032"/>
                      <a:gd name="connsiteY1" fmla="*/ 1004 h 2064427"/>
                      <a:gd name="connsiteX2" fmla="*/ 516835 w 730032"/>
                      <a:gd name="connsiteY2" fmla="*/ 1067895 h 2064427"/>
                      <a:gd name="connsiteX3" fmla="*/ 517294 w 730032"/>
                      <a:gd name="connsiteY3" fmla="*/ 1806359 h 2064427"/>
                      <a:gd name="connsiteX4" fmla="*/ 259226 w 730032"/>
                      <a:gd name="connsiteY4" fmla="*/ 2064427 h 2064427"/>
                      <a:gd name="connsiteX5" fmla="*/ 259227 w 730032"/>
                      <a:gd name="connsiteY5" fmla="*/ 2064426 h 2064427"/>
                      <a:gd name="connsiteX6" fmla="*/ 1159 w 730032"/>
                      <a:gd name="connsiteY6" fmla="*/ 1806358 h 2064427"/>
                      <a:gd name="connsiteX7" fmla="*/ 0 w 730032"/>
                      <a:gd name="connsiteY7" fmla="*/ 1072312 h 2064427"/>
                      <a:gd name="connsiteX8" fmla="*/ 267608 w 730032"/>
                      <a:gd name="connsiteY8" fmla="*/ 0 h 2064427"/>
                      <a:gd name="connsiteX0" fmla="*/ 267608 w 681218"/>
                      <a:gd name="connsiteY0" fmla="*/ 0 h 2064427"/>
                      <a:gd name="connsiteX1" fmla="*/ 676321 w 681218"/>
                      <a:gd name="connsiteY1" fmla="*/ 1004 h 2064427"/>
                      <a:gd name="connsiteX2" fmla="*/ 516835 w 681218"/>
                      <a:gd name="connsiteY2" fmla="*/ 1067895 h 2064427"/>
                      <a:gd name="connsiteX3" fmla="*/ 517294 w 681218"/>
                      <a:gd name="connsiteY3" fmla="*/ 1806359 h 2064427"/>
                      <a:gd name="connsiteX4" fmla="*/ 259226 w 681218"/>
                      <a:gd name="connsiteY4" fmla="*/ 2064427 h 2064427"/>
                      <a:gd name="connsiteX5" fmla="*/ 259227 w 681218"/>
                      <a:gd name="connsiteY5" fmla="*/ 2064426 h 2064427"/>
                      <a:gd name="connsiteX6" fmla="*/ 1159 w 681218"/>
                      <a:gd name="connsiteY6" fmla="*/ 1806358 h 2064427"/>
                      <a:gd name="connsiteX7" fmla="*/ 0 w 681218"/>
                      <a:gd name="connsiteY7" fmla="*/ 1072312 h 2064427"/>
                      <a:gd name="connsiteX8" fmla="*/ 267608 w 681218"/>
                      <a:gd name="connsiteY8" fmla="*/ 0 h 20644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81218" h="2064427">
                        <a:moveTo>
                          <a:pt x="267608" y="0"/>
                        </a:moveTo>
                        <a:lnTo>
                          <a:pt x="676321" y="1004"/>
                        </a:lnTo>
                        <a:cubicBezTo>
                          <a:pt x="714509" y="855"/>
                          <a:pt x="516835" y="893568"/>
                          <a:pt x="516835" y="1067895"/>
                        </a:cubicBezTo>
                        <a:cubicBezTo>
                          <a:pt x="516835" y="1242222"/>
                          <a:pt x="516055" y="1640270"/>
                          <a:pt x="517294" y="1806359"/>
                        </a:cubicBezTo>
                        <a:cubicBezTo>
                          <a:pt x="518574" y="1977903"/>
                          <a:pt x="401753" y="2064427"/>
                          <a:pt x="259226" y="2064427"/>
                        </a:cubicBezTo>
                        <a:lnTo>
                          <a:pt x="259227" y="2064426"/>
                        </a:lnTo>
                        <a:cubicBezTo>
                          <a:pt x="116700" y="2064426"/>
                          <a:pt x="1159" y="1948885"/>
                          <a:pt x="1159" y="1806358"/>
                        </a:cubicBezTo>
                        <a:cubicBezTo>
                          <a:pt x="773" y="1561676"/>
                          <a:pt x="386" y="1316994"/>
                          <a:pt x="0" y="1072312"/>
                        </a:cubicBezTo>
                        <a:cubicBezTo>
                          <a:pt x="386" y="968339"/>
                          <a:pt x="267222" y="103973"/>
                          <a:pt x="267608" y="0"/>
                        </a:cubicBezTo>
                        <a:close/>
                      </a:path>
                    </a:pathLst>
                  </a:custGeom>
                  <a:solidFill>
                    <a:srgbClr val="F498B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6" name="Rectangle: Rounded Corners 17">
                    <a:extLst>
                      <a:ext uri="{FF2B5EF4-FFF2-40B4-BE49-F238E27FC236}">
                        <a16:creationId xmlns:a16="http://schemas.microsoft.com/office/drawing/2014/main" id="{90D1D9CD-2D57-4938-8305-1D0C1CD421E7}"/>
                      </a:ext>
                    </a:extLst>
                  </p:cNvPr>
                  <p:cNvSpPr/>
                  <p:nvPr/>
                </p:nvSpPr>
                <p:spPr>
                  <a:xfrm>
                    <a:off x="2764062" y="990691"/>
                    <a:ext cx="530265" cy="2055512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317 w 516453"/>
                      <a:gd name="connsiteY0" fmla="*/ 258068 h 1562101"/>
                      <a:gd name="connsiteX1" fmla="*/ 258385 w 516453"/>
                      <a:gd name="connsiteY1" fmla="*/ 0 h 1562101"/>
                      <a:gd name="connsiteX2" fmla="*/ 258385 w 516453"/>
                      <a:gd name="connsiteY2" fmla="*/ 0 h 1562101"/>
                      <a:gd name="connsiteX3" fmla="*/ 516453 w 516453"/>
                      <a:gd name="connsiteY3" fmla="*/ 258068 h 1562101"/>
                      <a:gd name="connsiteX4" fmla="*/ 516452 w 516453"/>
                      <a:gd name="connsiteY4" fmla="*/ 1304033 h 1562101"/>
                      <a:gd name="connsiteX5" fmla="*/ 258384 w 516453"/>
                      <a:gd name="connsiteY5" fmla="*/ 1562101 h 1562101"/>
                      <a:gd name="connsiteX6" fmla="*/ 258385 w 516453"/>
                      <a:gd name="connsiteY6" fmla="*/ 1562100 h 1562101"/>
                      <a:gd name="connsiteX7" fmla="*/ 317 w 516453"/>
                      <a:gd name="connsiteY7" fmla="*/ 1304032 h 1562101"/>
                      <a:gd name="connsiteX8" fmla="*/ 0 w 516453"/>
                      <a:gd name="connsiteY8" fmla="*/ 572790 h 1562101"/>
                      <a:gd name="connsiteX9" fmla="*/ 317 w 516453"/>
                      <a:gd name="connsiteY9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258385 w 535170"/>
                      <a:gd name="connsiteY2" fmla="*/ 0 h 1562101"/>
                      <a:gd name="connsiteX3" fmla="*/ 516453 w 535170"/>
                      <a:gd name="connsiteY3" fmla="*/ 258068 h 1562101"/>
                      <a:gd name="connsiteX4" fmla="*/ 515241 w 535170"/>
                      <a:gd name="connsiteY4" fmla="*/ 564644 h 1562101"/>
                      <a:gd name="connsiteX5" fmla="*/ 516452 w 535170"/>
                      <a:gd name="connsiteY5" fmla="*/ 1304033 h 1562101"/>
                      <a:gd name="connsiteX6" fmla="*/ 258384 w 535170"/>
                      <a:gd name="connsiteY6" fmla="*/ 1562101 h 1562101"/>
                      <a:gd name="connsiteX7" fmla="*/ 258385 w 535170"/>
                      <a:gd name="connsiteY7" fmla="*/ 1562100 h 1562101"/>
                      <a:gd name="connsiteX8" fmla="*/ 317 w 535170"/>
                      <a:gd name="connsiteY8" fmla="*/ 1304032 h 1562101"/>
                      <a:gd name="connsiteX9" fmla="*/ 0 w 535170"/>
                      <a:gd name="connsiteY9" fmla="*/ 572790 h 1562101"/>
                      <a:gd name="connsiteX10" fmla="*/ 317 w 535170"/>
                      <a:gd name="connsiteY10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516453 w 535170"/>
                      <a:gd name="connsiteY2" fmla="*/ 258068 h 1562101"/>
                      <a:gd name="connsiteX3" fmla="*/ 515241 w 535170"/>
                      <a:gd name="connsiteY3" fmla="*/ 564644 h 1562101"/>
                      <a:gd name="connsiteX4" fmla="*/ 516452 w 535170"/>
                      <a:gd name="connsiteY4" fmla="*/ 1304033 h 1562101"/>
                      <a:gd name="connsiteX5" fmla="*/ 258384 w 535170"/>
                      <a:gd name="connsiteY5" fmla="*/ 1562101 h 1562101"/>
                      <a:gd name="connsiteX6" fmla="*/ 258385 w 535170"/>
                      <a:gd name="connsiteY6" fmla="*/ 1562100 h 1562101"/>
                      <a:gd name="connsiteX7" fmla="*/ 317 w 535170"/>
                      <a:gd name="connsiteY7" fmla="*/ 1304032 h 1562101"/>
                      <a:gd name="connsiteX8" fmla="*/ 0 w 535170"/>
                      <a:gd name="connsiteY8" fmla="*/ 572790 h 1562101"/>
                      <a:gd name="connsiteX9" fmla="*/ 317 w 535170"/>
                      <a:gd name="connsiteY9" fmla="*/ 258068 h 1562101"/>
                      <a:gd name="connsiteX0" fmla="*/ 317 w 554283"/>
                      <a:gd name="connsiteY0" fmla="*/ 38833 h 1342866"/>
                      <a:gd name="connsiteX1" fmla="*/ 516453 w 554283"/>
                      <a:gd name="connsiteY1" fmla="*/ 38833 h 1342866"/>
                      <a:gd name="connsiteX2" fmla="*/ 515241 w 554283"/>
                      <a:gd name="connsiteY2" fmla="*/ 345409 h 1342866"/>
                      <a:gd name="connsiteX3" fmla="*/ 516452 w 554283"/>
                      <a:gd name="connsiteY3" fmla="*/ 1084798 h 1342866"/>
                      <a:gd name="connsiteX4" fmla="*/ 258384 w 554283"/>
                      <a:gd name="connsiteY4" fmla="*/ 1342866 h 1342866"/>
                      <a:gd name="connsiteX5" fmla="*/ 258385 w 554283"/>
                      <a:gd name="connsiteY5" fmla="*/ 1342865 h 1342866"/>
                      <a:gd name="connsiteX6" fmla="*/ 317 w 554283"/>
                      <a:gd name="connsiteY6" fmla="*/ 1084797 h 1342866"/>
                      <a:gd name="connsiteX7" fmla="*/ 0 w 554283"/>
                      <a:gd name="connsiteY7" fmla="*/ 353555 h 1342866"/>
                      <a:gd name="connsiteX8" fmla="*/ 317 w 554283"/>
                      <a:gd name="connsiteY8" fmla="*/ 38833 h 1342866"/>
                      <a:gd name="connsiteX0" fmla="*/ 163239 w 542216"/>
                      <a:gd name="connsiteY0" fmla="*/ 3110 h 2056585"/>
                      <a:gd name="connsiteX1" fmla="*/ 516453 w 542216"/>
                      <a:gd name="connsiteY1" fmla="*/ 752552 h 2056585"/>
                      <a:gd name="connsiteX2" fmla="*/ 515241 w 542216"/>
                      <a:gd name="connsiteY2" fmla="*/ 1059128 h 2056585"/>
                      <a:gd name="connsiteX3" fmla="*/ 516452 w 542216"/>
                      <a:gd name="connsiteY3" fmla="*/ 1798517 h 2056585"/>
                      <a:gd name="connsiteX4" fmla="*/ 258384 w 542216"/>
                      <a:gd name="connsiteY4" fmla="*/ 2056585 h 2056585"/>
                      <a:gd name="connsiteX5" fmla="*/ 258385 w 542216"/>
                      <a:gd name="connsiteY5" fmla="*/ 2056584 h 2056585"/>
                      <a:gd name="connsiteX6" fmla="*/ 317 w 542216"/>
                      <a:gd name="connsiteY6" fmla="*/ 1798516 h 2056585"/>
                      <a:gd name="connsiteX7" fmla="*/ 0 w 542216"/>
                      <a:gd name="connsiteY7" fmla="*/ 1067274 h 2056585"/>
                      <a:gd name="connsiteX8" fmla="*/ 163239 w 542216"/>
                      <a:gd name="connsiteY8" fmla="*/ 3110 h 2056585"/>
                      <a:gd name="connsiteX0" fmla="*/ 163239 w 539217"/>
                      <a:gd name="connsiteY0" fmla="*/ 98143 h 2151618"/>
                      <a:gd name="connsiteX1" fmla="*/ 512380 w 539217"/>
                      <a:gd name="connsiteY1" fmla="*/ 87961 h 2151618"/>
                      <a:gd name="connsiteX2" fmla="*/ 515241 w 539217"/>
                      <a:gd name="connsiteY2" fmla="*/ 1154161 h 2151618"/>
                      <a:gd name="connsiteX3" fmla="*/ 516452 w 539217"/>
                      <a:gd name="connsiteY3" fmla="*/ 1893550 h 2151618"/>
                      <a:gd name="connsiteX4" fmla="*/ 258384 w 539217"/>
                      <a:gd name="connsiteY4" fmla="*/ 2151618 h 2151618"/>
                      <a:gd name="connsiteX5" fmla="*/ 258385 w 539217"/>
                      <a:gd name="connsiteY5" fmla="*/ 2151617 h 2151618"/>
                      <a:gd name="connsiteX6" fmla="*/ 317 w 539217"/>
                      <a:gd name="connsiteY6" fmla="*/ 1893549 h 2151618"/>
                      <a:gd name="connsiteX7" fmla="*/ 0 w 539217"/>
                      <a:gd name="connsiteY7" fmla="*/ 1162307 h 2151618"/>
                      <a:gd name="connsiteX8" fmla="*/ 163239 w 539217"/>
                      <a:gd name="connsiteY8" fmla="*/ 98143 h 2151618"/>
                      <a:gd name="connsiteX0" fmla="*/ 163239 w 595457"/>
                      <a:gd name="connsiteY0" fmla="*/ 27667 h 2081142"/>
                      <a:gd name="connsiteX1" fmla="*/ 512380 w 595457"/>
                      <a:gd name="connsiteY1" fmla="*/ 17485 h 2081142"/>
                      <a:gd name="connsiteX2" fmla="*/ 515241 w 595457"/>
                      <a:gd name="connsiteY2" fmla="*/ 1083685 h 2081142"/>
                      <a:gd name="connsiteX3" fmla="*/ 516452 w 595457"/>
                      <a:gd name="connsiteY3" fmla="*/ 1823074 h 2081142"/>
                      <a:gd name="connsiteX4" fmla="*/ 258384 w 595457"/>
                      <a:gd name="connsiteY4" fmla="*/ 2081142 h 2081142"/>
                      <a:gd name="connsiteX5" fmla="*/ 258385 w 595457"/>
                      <a:gd name="connsiteY5" fmla="*/ 2081141 h 2081142"/>
                      <a:gd name="connsiteX6" fmla="*/ 317 w 595457"/>
                      <a:gd name="connsiteY6" fmla="*/ 1823073 h 2081142"/>
                      <a:gd name="connsiteX7" fmla="*/ 0 w 595457"/>
                      <a:gd name="connsiteY7" fmla="*/ 1091831 h 2081142"/>
                      <a:gd name="connsiteX8" fmla="*/ 163239 w 595457"/>
                      <a:gd name="connsiteY8" fmla="*/ 27667 h 2081142"/>
                      <a:gd name="connsiteX0" fmla="*/ 163239 w 595457"/>
                      <a:gd name="connsiteY0" fmla="*/ 11391 h 2064866"/>
                      <a:gd name="connsiteX1" fmla="*/ 512380 w 595457"/>
                      <a:gd name="connsiteY1" fmla="*/ 1209 h 2064866"/>
                      <a:gd name="connsiteX2" fmla="*/ 515241 w 595457"/>
                      <a:gd name="connsiteY2" fmla="*/ 1067409 h 2064866"/>
                      <a:gd name="connsiteX3" fmla="*/ 516452 w 595457"/>
                      <a:gd name="connsiteY3" fmla="*/ 1806798 h 2064866"/>
                      <a:gd name="connsiteX4" fmla="*/ 258384 w 595457"/>
                      <a:gd name="connsiteY4" fmla="*/ 2064866 h 2064866"/>
                      <a:gd name="connsiteX5" fmla="*/ 258385 w 595457"/>
                      <a:gd name="connsiteY5" fmla="*/ 2064865 h 2064866"/>
                      <a:gd name="connsiteX6" fmla="*/ 317 w 595457"/>
                      <a:gd name="connsiteY6" fmla="*/ 1806797 h 2064866"/>
                      <a:gd name="connsiteX7" fmla="*/ 0 w 595457"/>
                      <a:gd name="connsiteY7" fmla="*/ 1075555 h 2064866"/>
                      <a:gd name="connsiteX8" fmla="*/ 163239 w 595457"/>
                      <a:gd name="connsiteY8" fmla="*/ 11391 h 2064866"/>
                      <a:gd name="connsiteX0" fmla="*/ 163239 w 598468"/>
                      <a:gd name="connsiteY0" fmla="*/ 4508 h 2057983"/>
                      <a:gd name="connsiteX1" fmla="*/ 516453 w 598468"/>
                      <a:gd name="connsiteY1" fmla="*/ 2472 h 2057983"/>
                      <a:gd name="connsiteX2" fmla="*/ 515241 w 598468"/>
                      <a:gd name="connsiteY2" fmla="*/ 1060526 h 2057983"/>
                      <a:gd name="connsiteX3" fmla="*/ 516452 w 598468"/>
                      <a:gd name="connsiteY3" fmla="*/ 1799915 h 2057983"/>
                      <a:gd name="connsiteX4" fmla="*/ 258384 w 598468"/>
                      <a:gd name="connsiteY4" fmla="*/ 2057983 h 2057983"/>
                      <a:gd name="connsiteX5" fmla="*/ 258385 w 598468"/>
                      <a:gd name="connsiteY5" fmla="*/ 2057982 h 2057983"/>
                      <a:gd name="connsiteX6" fmla="*/ 317 w 598468"/>
                      <a:gd name="connsiteY6" fmla="*/ 1799914 h 2057983"/>
                      <a:gd name="connsiteX7" fmla="*/ 0 w 598468"/>
                      <a:gd name="connsiteY7" fmla="*/ 1068672 h 2057983"/>
                      <a:gd name="connsiteX8" fmla="*/ 163239 w 598468"/>
                      <a:gd name="connsiteY8" fmla="*/ 4508 h 2057983"/>
                      <a:gd name="connsiteX0" fmla="*/ 163239 w 598587"/>
                      <a:gd name="connsiteY0" fmla="*/ 2042 h 2055517"/>
                      <a:gd name="connsiteX1" fmla="*/ 516453 w 598587"/>
                      <a:gd name="connsiteY1" fmla="*/ 6 h 2055517"/>
                      <a:gd name="connsiteX2" fmla="*/ 515241 w 598587"/>
                      <a:gd name="connsiteY2" fmla="*/ 1058060 h 2055517"/>
                      <a:gd name="connsiteX3" fmla="*/ 516452 w 598587"/>
                      <a:gd name="connsiteY3" fmla="*/ 1797449 h 2055517"/>
                      <a:gd name="connsiteX4" fmla="*/ 258384 w 598587"/>
                      <a:gd name="connsiteY4" fmla="*/ 2055517 h 2055517"/>
                      <a:gd name="connsiteX5" fmla="*/ 258385 w 598587"/>
                      <a:gd name="connsiteY5" fmla="*/ 2055516 h 2055517"/>
                      <a:gd name="connsiteX6" fmla="*/ 317 w 598587"/>
                      <a:gd name="connsiteY6" fmla="*/ 1797448 h 2055517"/>
                      <a:gd name="connsiteX7" fmla="*/ 0 w 598587"/>
                      <a:gd name="connsiteY7" fmla="*/ 1066206 h 2055517"/>
                      <a:gd name="connsiteX8" fmla="*/ 163239 w 598587"/>
                      <a:gd name="connsiteY8" fmla="*/ 2042 h 2055517"/>
                      <a:gd name="connsiteX0" fmla="*/ 163239 w 535169"/>
                      <a:gd name="connsiteY0" fmla="*/ 9542 h 2063017"/>
                      <a:gd name="connsiteX1" fmla="*/ 516453 w 535169"/>
                      <a:gd name="connsiteY1" fmla="*/ 7506 h 2063017"/>
                      <a:gd name="connsiteX2" fmla="*/ 515241 w 535169"/>
                      <a:gd name="connsiteY2" fmla="*/ 1065560 h 2063017"/>
                      <a:gd name="connsiteX3" fmla="*/ 516452 w 535169"/>
                      <a:gd name="connsiteY3" fmla="*/ 1804949 h 2063017"/>
                      <a:gd name="connsiteX4" fmla="*/ 258384 w 535169"/>
                      <a:gd name="connsiteY4" fmla="*/ 2063017 h 2063017"/>
                      <a:gd name="connsiteX5" fmla="*/ 258385 w 535169"/>
                      <a:gd name="connsiteY5" fmla="*/ 2063016 h 2063017"/>
                      <a:gd name="connsiteX6" fmla="*/ 317 w 535169"/>
                      <a:gd name="connsiteY6" fmla="*/ 1804948 h 2063017"/>
                      <a:gd name="connsiteX7" fmla="*/ 0 w 535169"/>
                      <a:gd name="connsiteY7" fmla="*/ 1073706 h 2063017"/>
                      <a:gd name="connsiteX8" fmla="*/ 163239 w 535169"/>
                      <a:gd name="connsiteY8" fmla="*/ 9542 h 2063017"/>
                      <a:gd name="connsiteX0" fmla="*/ 163239 w 535169"/>
                      <a:gd name="connsiteY0" fmla="*/ 2037 h 2055512"/>
                      <a:gd name="connsiteX1" fmla="*/ 516453 w 535169"/>
                      <a:gd name="connsiteY1" fmla="*/ 1 h 2055512"/>
                      <a:gd name="connsiteX2" fmla="*/ 515241 w 535169"/>
                      <a:gd name="connsiteY2" fmla="*/ 1058055 h 2055512"/>
                      <a:gd name="connsiteX3" fmla="*/ 516452 w 535169"/>
                      <a:gd name="connsiteY3" fmla="*/ 1797444 h 2055512"/>
                      <a:gd name="connsiteX4" fmla="*/ 258384 w 535169"/>
                      <a:gd name="connsiteY4" fmla="*/ 2055512 h 2055512"/>
                      <a:gd name="connsiteX5" fmla="*/ 258385 w 535169"/>
                      <a:gd name="connsiteY5" fmla="*/ 2055511 h 2055512"/>
                      <a:gd name="connsiteX6" fmla="*/ 317 w 535169"/>
                      <a:gd name="connsiteY6" fmla="*/ 1797443 h 2055512"/>
                      <a:gd name="connsiteX7" fmla="*/ 0 w 535169"/>
                      <a:gd name="connsiteY7" fmla="*/ 1066201 h 2055512"/>
                      <a:gd name="connsiteX8" fmla="*/ 163239 w 535169"/>
                      <a:gd name="connsiteY8" fmla="*/ 2037 h 2055512"/>
                      <a:gd name="connsiteX0" fmla="*/ 163239 w 529133"/>
                      <a:gd name="connsiteY0" fmla="*/ 2037 h 2055512"/>
                      <a:gd name="connsiteX1" fmla="*/ 516453 w 529133"/>
                      <a:gd name="connsiteY1" fmla="*/ 1 h 2055512"/>
                      <a:gd name="connsiteX2" fmla="*/ 515241 w 529133"/>
                      <a:gd name="connsiteY2" fmla="*/ 1058055 h 2055512"/>
                      <a:gd name="connsiteX3" fmla="*/ 516452 w 529133"/>
                      <a:gd name="connsiteY3" fmla="*/ 1797444 h 2055512"/>
                      <a:gd name="connsiteX4" fmla="*/ 258384 w 529133"/>
                      <a:gd name="connsiteY4" fmla="*/ 2055512 h 2055512"/>
                      <a:gd name="connsiteX5" fmla="*/ 258385 w 529133"/>
                      <a:gd name="connsiteY5" fmla="*/ 2055511 h 2055512"/>
                      <a:gd name="connsiteX6" fmla="*/ 317 w 529133"/>
                      <a:gd name="connsiteY6" fmla="*/ 1797443 h 2055512"/>
                      <a:gd name="connsiteX7" fmla="*/ 0 w 529133"/>
                      <a:gd name="connsiteY7" fmla="*/ 1066201 h 2055512"/>
                      <a:gd name="connsiteX8" fmla="*/ 163239 w 529133"/>
                      <a:gd name="connsiteY8" fmla="*/ 2037 h 2055512"/>
                      <a:gd name="connsiteX0" fmla="*/ 164371 w 530265"/>
                      <a:gd name="connsiteY0" fmla="*/ 2037 h 2055512"/>
                      <a:gd name="connsiteX1" fmla="*/ 517585 w 530265"/>
                      <a:gd name="connsiteY1" fmla="*/ 1 h 2055512"/>
                      <a:gd name="connsiteX2" fmla="*/ 516373 w 530265"/>
                      <a:gd name="connsiteY2" fmla="*/ 1058055 h 2055512"/>
                      <a:gd name="connsiteX3" fmla="*/ 517584 w 530265"/>
                      <a:gd name="connsiteY3" fmla="*/ 1797444 h 2055512"/>
                      <a:gd name="connsiteX4" fmla="*/ 259516 w 530265"/>
                      <a:gd name="connsiteY4" fmla="*/ 2055512 h 2055512"/>
                      <a:gd name="connsiteX5" fmla="*/ 259517 w 530265"/>
                      <a:gd name="connsiteY5" fmla="*/ 2055511 h 2055512"/>
                      <a:gd name="connsiteX6" fmla="*/ 1449 w 530265"/>
                      <a:gd name="connsiteY6" fmla="*/ 1797443 h 2055512"/>
                      <a:gd name="connsiteX7" fmla="*/ 1132 w 530265"/>
                      <a:gd name="connsiteY7" fmla="*/ 1066201 h 2055512"/>
                      <a:gd name="connsiteX8" fmla="*/ 164371 w 530265"/>
                      <a:gd name="connsiteY8" fmla="*/ 2037 h 20555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30265" h="2055512">
                        <a:moveTo>
                          <a:pt x="164371" y="2037"/>
                        </a:moveTo>
                        <a:cubicBezTo>
                          <a:pt x="260630" y="-1540"/>
                          <a:pt x="440115" y="2050"/>
                          <a:pt x="517585" y="1"/>
                        </a:cubicBezTo>
                        <a:cubicBezTo>
                          <a:pt x="546807" y="-772"/>
                          <a:pt x="516373" y="883728"/>
                          <a:pt x="516373" y="1058055"/>
                        </a:cubicBezTo>
                        <a:cubicBezTo>
                          <a:pt x="516373" y="1232382"/>
                          <a:pt x="521699" y="1631201"/>
                          <a:pt x="517584" y="1797444"/>
                        </a:cubicBezTo>
                        <a:cubicBezTo>
                          <a:pt x="513336" y="1969058"/>
                          <a:pt x="402043" y="2055512"/>
                          <a:pt x="259516" y="2055512"/>
                        </a:cubicBezTo>
                        <a:lnTo>
                          <a:pt x="259517" y="2055511"/>
                        </a:lnTo>
                        <a:cubicBezTo>
                          <a:pt x="116990" y="2055511"/>
                          <a:pt x="1449" y="1939970"/>
                          <a:pt x="1449" y="1797443"/>
                        </a:cubicBezTo>
                        <a:cubicBezTo>
                          <a:pt x="1343" y="1553696"/>
                          <a:pt x="1238" y="1309948"/>
                          <a:pt x="1132" y="1066201"/>
                        </a:cubicBezTo>
                        <a:cubicBezTo>
                          <a:pt x="-15877" y="963739"/>
                          <a:pt x="164265" y="106944"/>
                          <a:pt x="164371" y="2037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60" name="Group 259">
                  <a:extLst>
                    <a:ext uri="{FF2B5EF4-FFF2-40B4-BE49-F238E27FC236}">
                      <a16:creationId xmlns:a16="http://schemas.microsoft.com/office/drawing/2014/main" id="{DB9E9ED2-E76B-4461-BF5E-F2254C28778C}"/>
                    </a:ext>
                  </a:extLst>
                </p:cNvPr>
                <p:cNvGrpSpPr/>
                <p:nvPr/>
              </p:nvGrpSpPr>
              <p:grpSpPr>
                <a:xfrm flipH="1">
                  <a:off x="3778215" y="996203"/>
                  <a:ext cx="1043666" cy="2064429"/>
                  <a:chOff x="2250661" y="981774"/>
                  <a:chExt cx="1043666" cy="2064429"/>
                </a:xfrm>
              </p:grpSpPr>
              <p:sp>
                <p:nvSpPr>
                  <p:cNvPr id="263" name="Rectangle: Rounded Corners 1">
                    <a:extLst>
                      <a:ext uri="{FF2B5EF4-FFF2-40B4-BE49-F238E27FC236}">
                        <a16:creationId xmlns:a16="http://schemas.microsoft.com/office/drawing/2014/main" id="{C3CACCCC-7497-4F21-8507-FD867972EAA8}"/>
                      </a:ext>
                    </a:extLst>
                  </p:cNvPr>
                  <p:cNvSpPr/>
                  <p:nvPr/>
                </p:nvSpPr>
                <p:spPr>
                  <a:xfrm>
                    <a:off x="2250661" y="981774"/>
                    <a:ext cx="681218" cy="2064427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0 w 535099"/>
                      <a:gd name="connsiteY0" fmla="*/ 258068 h 1562101"/>
                      <a:gd name="connsiteX1" fmla="*/ 258068 w 535099"/>
                      <a:gd name="connsiteY1" fmla="*/ 0 h 1562101"/>
                      <a:gd name="connsiteX2" fmla="*/ 258068 w 535099"/>
                      <a:gd name="connsiteY2" fmla="*/ 0 h 1562101"/>
                      <a:gd name="connsiteX3" fmla="*/ 516136 w 535099"/>
                      <a:gd name="connsiteY3" fmla="*/ 258068 h 1562101"/>
                      <a:gd name="connsiteX4" fmla="*/ 515676 w 535099"/>
                      <a:gd name="connsiteY4" fmla="*/ 565569 h 1562101"/>
                      <a:gd name="connsiteX5" fmla="*/ 516135 w 535099"/>
                      <a:gd name="connsiteY5" fmla="*/ 1304033 h 1562101"/>
                      <a:gd name="connsiteX6" fmla="*/ 258067 w 535099"/>
                      <a:gd name="connsiteY6" fmla="*/ 1562101 h 1562101"/>
                      <a:gd name="connsiteX7" fmla="*/ 258068 w 535099"/>
                      <a:gd name="connsiteY7" fmla="*/ 1562100 h 1562101"/>
                      <a:gd name="connsiteX8" fmla="*/ 0 w 535099"/>
                      <a:gd name="connsiteY8" fmla="*/ 1304032 h 1562101"/>
                      <a:gd name="connsiteX9" fmla="*/ 0 w 535099"/>
                      <a:gd name="connsiteY9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517295 w 536258"/>
                      <a:gd name="connsiteY2" fmla="*/ 258068 h 1562101"/>
                      <a:gd name="connsiteX3" fmla="*/ 516835 w 536258"/>
                      <a:gd name="connsiteY3" fmla="*/ 565569 h 1562101"/>
                      <a:gd name="connsiteX4" fmla="*/ 517294 w 536258"/>
                      <a:gd name="connsiteY4" fmla="*/ 1304033 h 1562101"/>
                      <a:gd name="connsiteX5" fmla="*/ 259226 w 536258"/>
                      <a:gd name="connsiteY5" fmla="*/ 1562101 h 1562101"/>
                      <a:gd name="connsiteX6" fmla="*/ 259227 w 536258"/>
                      <a:gd name="connsiteY6" fmla="*/ 1562100 h 1562101"/>
                      <a:gd name="connsiteX7" fmla="*/ 1159 w 536258"/>
                      <a:gd name="connsiteY7" fmla="*/ 1304032 h 1562101"/>
                      <a:gd name="connsiteX8" fmla="*/ 0 w 536258"/>
                      <a:gd name="connsiteY8" fmla="*/ 569986 h 1562101"/>
                      <a:gd name="connsiteX9" fmla="*/ 1159 w 536258"/>
                      <a:gd name="connsiteY9" fmla="*/ 258068 h 1562101"/>
                      <a:gd name="connsiteX0" fmla="*/ 1159 w 555374"/>
                      <a:gd name="connsiteY0" fmla="*/ 38714 h 1342747"/>
                      <a:gd name="connsiteX1" fmla="*/ 517295 w 555374"/>
                      <a:gd name="connsiteY1" fmla="*/ 38714 h 1342747"/>
                      <a:gd name="connsiteX2" fmla="*/ 516835 w 555374"/>
                      <a:gd name="connsiteY2" fmla="*/ 346215 h 1342747"/>
                      <a:gd name="connsiteX3" fmla="*/ 517294 w 555374"/>
                      <a:gd name="connsiteY3" fmla="*/ 1084679 h 1342747"/>
                      <a:gd name="connsiteX4" fmla="*/ 259226 w 555374"/>
                      <a:gd name="connsiteY4" fmla="*/ 1342747 h 1342747"/>
                      <a:gd name="connsiteX5" fmla="*/ 259227 w 555374"/>
                      <a:gd name="connsiteY5" fmla="*/ 1342746 h 1342747"/>
                      <a:gd name="connsiteX6" fmla="*/ 1159 w 555374"/>
                      <a:gd name="connsiteY6" fmla="*/ 1084678 h 1342747"/>
                      <a:gd name="connsiteX7" fmla="*/ 0 w 555374"/>
                      <a:gd name="connsiteY7" fmla="*/ 350632 h 1342747"/>
                      <a:gd name="connsiteX8" fmla="*/ 1159 w 555374"/>
                      <a:gd name="connsiteY8" fmla="*/ 38714 h 1342747"/>
                      <a:gd name="connsiteX0" fmla="*/ 263994 w 535905"/>
                      <a:gd name="connsiteY0" fmla="*/ 3045 h 2060243"/>
                      <a:gd name="connsiteX1" fmla="*/ 517295 w 535905"/>
                      <a:gd name="connsiteY1" fmla="*/ 756210 h 2060243"/>
                      <a:gd name="connsiteX2" fmla="*/ 516835 w 535905"/>
                      <a:gd name="connsiteY2" fmla="*/ 1063711 h 2060243"/>
                      <a:gd name="connsiteX3" fmla="*/ 517294 w 535905"/>
                      <a:gd name="connsiteY3" fmla="*/ 1802175 h 2060243"/>
                      <a:gd name="connsiteX4" fmla="*/ 259226 w 535905"/>
                      <a:gd name="connsiteY4" fmla="*/ 2060243 h 2060243"/>
                      <a:gd name="connsiteX5" fmla="*/ 259227 w 535905"/>
                      <a:gd name="connsiteY5" fmla="*/ 2060242 h 2060243"/>
                      <a:gd name="connsiteX6" fmla="*/ 1159 w 535905"/>
                      <a:gd name="connsiteY6" fmla="*/ 1802174 h 2060243"/>
                      <a:gd name="connsiteX7" fmla="*/ 0 w 535905"/>
                      <a:gd name="connsiteY7" fmla="*/ 1068128 h 2060243"/>
                      <a:gd name="connsiteX8" fmla="*/ 263994 w 535905"/>
                      <a:gd name="connsiteY8" fmla="*/ 3045 h 2060243"/>
                      <a:gd name="connsiteX0" fmla="*/ 263994 w 664925"/>
                      <a:gd name="connsiteY0" fmla="*/ 87056 h 2144254"/>
                      <a:gd name="connsiteX1" fmla="*/ 658652 w 664925"/>
                      <a:gd name="connsiteY1" fmla="*/ 93682 h 2144254"/>
                      <a:gd name="connsiteX2" fmla="*/ 516835 w 664925"/>
                      <a:gd name="connsiteY2" fmla="*/ 1147722 h 2144254"/>
                      <a:gd name="connsiteX3" fmla="*/ 517294 w 664925"/>
                      <a:gd name="connsiteY3" fmla="*/ 1886186 h 2144254"/>
                      <a:gd name="connsiteX4" fmla="*/ 259226 w 664925"/>
                      <a:gd name="connsiteY4" fmla="*/ 2144254 h 2144254"/>
                      <a:gd name="connsiteX5" fmla="*/ 259227 w 664925"/>
                      <a:gd name="connsiteY5" fmla="*/ 2144253 h 2144254"/>
                      <a:gd name="connsiteX6" fmla="*/ 1159 w 664925"/>
                      <a:gd name="connsiteY6" fmla="*/ 1886185 h 2144254"/>
                      <a:gd name="connsiteX7" fmla="*/ 0 w 664925"/>
                      <a:gd name="connsiteY7" fmla="*/ 1152139 h 2144254"/>
                      <a:gd name="connsiteX8" fmla="*/ 263994 w 664925"/>
                      <a:gd name="connsiteY8" fmla="*/ 87056 h 2144254"/>
                      <a:gd name="connsiteX0" fmla="*/ 263994 w 710801"/>
                      <a:gd name="connsiteY0" fmla="*/ 28420 h 2085618"/>
                      <a:gd name="connsiteX1" fmla="*/ 658652 w 710801"/>
                      <a:gd name="connsiteY1" fmla="*/ 35046 h 2085618"/>
                      <a:gd name="connsiteX2" fmla="*/ 516835 w 710801"/>
                      <a:gd name="connsiteY2" fmla="*/ 1089086 h 2085618"/>
                      <a:gd name="connsiteX3" fmla="*/ 517294 w 710801"/>
                      <a:gd name="connsiteY3" fmla="*/ 1827550 h 2085618"/>
                      <a:gd name="connsiteX4" fmla="*/ 259226 w 710801"/>
                      <a:gd name="connsiteY4" fmla="*/ 2085618 h 2085618"/>
                      <a:gd name="connsiteX5" fmla="*/ 259227 w 710801"/>
                      <a:gd name="connsiteY5" fmla="*/ 2085617 h 2085618"/>
                      <a:gd name="connsiteX6" fmla="*/ 1159 w 710801"/>
                      <a:gd name="connsiteY6" fmla="*/ 1827549 h 2085618"/>
                      <a:gd name="connsiteX7" fmla="*/ 0 w 710801"/>
                      <a:gd name="connsiteY7" fmla="*/ 1093503 h 2085618"/>
                      <a:gd name="connsiteX8" fmla="*/ 263994 w 710801"/>
                      <a:gd name="connsiteY8" fmla="*/ 28420 h 2085618"/>
                      <a:gd name="connsiteX0" fmla="*/ 263994 w 710801"/>
                      <a:gd name="connsiteY0" fmla="*/ 7864 h 2065062"/>
                      <a:gd name="connsiteX1" fmla="*/ 658652 w 710801"/>
                      <a:gd name="connsiteY1" fmla="*/ 14490 h 2065062"/>
                      <a:gd name="connsiteX2" fmla="*/ 516835 w 710801"/>
                      <a:gd name="connsiteY2" fmla="*/ 1068530 h 2065062"/>
                      <a:gd name="connsiteX3" fmla="*/ 517294 w 710801"/>
                      <a:gd name="connsiteY3" fmla="*/ 1806994 h 2065062"/>
                      <a:gd name="connsiteX4" fmla="*/ 259226 w 710801"/>
                      <a:gd name="connsiteY4" fmla="*/ 2065062 h 2065062"/>
                      <a:gd name="connsiteX5" fmla="*/ 259227 w 710801"/>
                      <a:gd name="connsiteY5" fmla="*/ 2065061 h 2065062"/>
                      <a:gd name="connsiteX6" fmla="*/ 1159 w 710801"/>
                      <a:gd name="connsiteY6" fmla="*/ 1806993 h 2065062"/>
                      <a:gd name="connsiteX7" fmla="*/ 0 w 710801"/>
                      <a:gd name="connsiteY7" fmla="*/ 1072947 h 2065062"/>
                      <a:gd name="connsiteX8" fmla="*/ 263994 w 710801"/>
                      <a:gd name="connsiteY8" fmla="*/ 7864 h 2065062"/>
                      <a:gd name="connsiteX0" fmla="*/ 263994 w 713316"/>
                      <a:gd name="connsiteY0" fmla="*/ 0 h 2057198"/>
                      <a:gd name="connsiteX1" fmla="*/ 658652 w 713316"/>
                      <a:gd name="connsiteY1" fmla="*/ 6626 h 2057198"/>
                      <a:gd name="connsiteX2" fmla="*/ 516835 w 713316"/>
                      <a:gd name="connsiteY2" fmla="*/ 1060666 h 2057198"/>
                      <a:gd name="connsiteX3" fmla="*/ 517294 w 713316"/>
                      <a:gd name="connsiteY3" fmla="*/ 1799130 h 2057198"/>
                      <a:gd name="connsiteX4" fmla="*/ 259226 w 713316"/>
                      <a:gd name="connsiteY4" fmla="*/ 2057198 h 2057198"/>
                      <a:gd name="connsiteX5" fmla="*/ 259227 w 713316"/>
                      <a:gd name="connsiteY5" fmla="*/ 2057197 h 2057198"/>
                      <a:gd name="connsiteX6" fmla="*/ 1159 w 713316"/>
                      <a:gd name="connsiteY6" fmla="*/ 1799129 h 2057198"/>
                      <a:gd name="connsiteX7" fmla="*/ 0 w 713316"/>
                      <a:gd name="connsiteY7" fmla="*/ 1065083 h 2057198"/>
                      <a:gd name="connsiteX8" fmla="*/ 263994 w 713316"/>
                      <a:gd name="connsiteY8" fmla="*/ 0 h 2057198"/>
                      <a:gd name="connsiteX0" fmla="*/ 263994 w 663537"/>
                      <a:gd name="connsiteY0" fmla="*/ 33591 h 2090789"/>
                      <a:gd name="connsiteX1" fmla="*/ 658652 w 663537"/>
                      <a:gd name="connsiteY1" fmla="*/ 40217 h 2090789"/>
                      <a:gd name="connsiteX2" fmla="*/ 516835 w 663537"/>
                      <a:gd name="connsiteY2" fmla="*/ 1094257 h 2090789"/>
                      <a:gd name="connsiteX3" fmla="*/ 517294 w 663537"/>
                      <a:gd name="connsiteY3" fmla="*/ 1832721 h 2090789"/>
                      <a:gd name="connsiteX4" fmla="*/ 259226 w 663537"/>
                      <a:gd name="connsiteY4" fmla="*/ 2090789 h 2090789"/>
                      <a:gd name="connsiteX5" fmla="*/ 259227 w 663537"/>
                      <a:gd name="connsiteY5" fmla="*/ 2090788 h 2090789"/>
                      <a:gd name="connsiteX6" fmla="*/ 1159 w 663537"/>
                      <a:gd name="connsiteY6" fmla="*/ 1832720 h 2090789"/>
                      <a:gd name="connsiteX7" fmla="*/ 0 w 663537"/>
                      <a:gd name="connsiteY7" fmla="*/ 1098674 h 2090789"/>
                      <a:gd name="connsiteX8" fmla="*/ 263994 w 663537"/>
                      <a:gd name="connsiteY8" fmla="*/ 33591 h 2090789"/>
                      <a:gd name="connsiteX0" fmla="*/ 263994 w 666512"/>
                      <a:gd name="connsiteY0" fmla="*/ 0 h 2057198"/>
                      <a:gd name="connsiteX1" fmla="*/ 658652 w 666512"/>
                      <a:gd name="connsiteY1" fmla="*/ 6626 h 2057198"/>
                      <a:gd name="connsiteX2" fmla="*/ 516835 w 666512"/>
                      <a:gd name="connsiteY2" fmla="*/ 1060666 h 2057198"/>
                      <a:gd name="connsiteX3" fmla="*/ 517294 w 666512"/>
                      <a:gd name="connsiteY3" fmla="*/ 1799130 h 2057198"/>
                      <a:gd name="connsiteX4" fmla="*/ 259226 w 666512"/>
                      <a:gd name="connsiteY4" fmla="*/ 2057198 h 2057198"/>
                      <a:gd name="connsiteX5" fmla="*/ 259227 w 666512"/>
                      <a:gd name="connsiteY5" fmla="*/ 2057197 h 2057198"/>
                      <a:gd name="connsiteX6" fmla="*/ 1159 w 666512"/>
                      <a:gd name="connsiteY6" fmla="*/ 1799129 h 2057198"/>
                      <a:gd name="connsiteX7" fmla="*/ 0 w 666512"/>
                      <a:gd name="connsiteY7" fmla="*/ 1065083 h 2057198"/>
                      <a:gd name="connsiteX8" fmla="*/ 263994 w 666512"/>
                      <a:gd name="connsiteY8" fmla="*/ 0 h 2057198"/>
                      <a:gd name="connsiteX0" fmla="*/ 263994 w 661028"/>
                      <a:gd name="connsiteY0" fmla="*/ 9281 h 2066479"/>
                      <a:gd name="connsiteX1" fmla="*/ 658652 w 661028"/>
                      <a:gd name="connsiteY1" fmla="*/ 15907 h 2066479"/>
                      <a:gd name="connsiteX2" fmla="*/ 516835 w 661028"/>
                      <a:gd name="connsiteY2" fmla="*/ 1069947 h 2066479"/>
                      <a:gd name="connsiteX3" fmla="*/ 517294 w 661028"/>
                      <a:gd name="connsiteY3" fmla="*/ 1808411 h 2066479"/>
                      <a:gd name="connsiteX4" fmla="*/ 259226 w 661028"/>
                      <a:gd name="connsiteY4" fmla="*/ 2066479 h 2066479"/>
                      <a:gd name="connsiteX5" fmla="*/ 259227 w 661028"/>
                      <a:gd name="connsiteY5" fmla="*/ 2066478 h 2066479"/>
                      <a:gd name="connsiteX6" fmla="*/ 1159 w 661028"/>
                      <a:gd name="connsiteY6" fmla="*/ 1808410 h 2066479"/>
                      <a:gd name="connsiteX7" fmla="*/ 0 w 661028"/>
                      <a:gd name="connsiteY7" fmla="*/ 1074364 h 2066479"/>
                      <a:gd name="connsiteX8" fmla="*/ 263994 w 661028"/>
                      <a:gd name="connsiteY8" fmla="*/ 9281 h 2066479"/>
                      <a:gd name="connsiteX0" fmla="*/ 263994 w 661136"/>
                      <a:gd name="connsiteY0" fmla="*/ 1620 h 2058818"/>
                      <a:gd name="connsiteX1" fmla="*/ 658652 w 661136"/>
                      <a:gd name="connsiteY1" fmla="*/ 8246 h 2058818"/>
                      <a:gd name="connsiteX2" fmla="*/ 516835 w 661136"/>
                      <a:gd name="connsiteY2" fmla="*/ 1062286 h 2058818"/>
                      <a:gd name="connsiteX3" fmla="*/ 517294 w 661136"/>
                      <a:gd name="connsiteY3" fmla="*/ 1800750 h 2058818"/>
                      <a:gd name="connsiteX4" fmla="*/ 259226 w 661136"/>
                      <a:gd name="connsiteY4" fmla="*/ 2058818 h 2058818"/>
                      <a:gd name="connsiteX5" fmla="*/ 259227 w 661136"/>
                      <a:gd name="connsiteY5" fmla="*/ 2058817 h 2058818"/>
                      <a:gd name="connsiteX6" fmla="*/ 1159 w 661136"/>
                      <a:gd name="connsiteY6" fmla="*/ 1800749 h 2058818"/>
                      <a:gd name="connsiteX7" fmla="*/ 0 w 661136"/>
                      <a:gd name="connsiteY7" fmla="*/ 1066703 h 2058818"/>
                      <a:gd name="connsiteX8" fmla="*/ 263994 w 661136"/>
                      <a:gd name="connsiteY8" fmla="*/ 1620 h 2058818"/>
                      <a:gd name="connsiteX0" fmla="*/ 263994 w 658957"/>
                      <a:gd name="connsiteY0" fmla="*/ 9787 h 2066985"/>
                      <a:gd name="connsiteX1" fmla="*/ 656443 w 658957"/>
                      <a:gd name="connsiteY1" fmla="*/ 5370 h 2066985"/>
                      <a:gd name="connsiteX2" fmla="*/ 516835 w 658957"/>
                      <a:gd name="connsiteY2" fmla="*/ 1070453 h 2066985"/>
                      <a:gd name="connsiteX3" fmla="*/ 517294 w 658957"/>
                      <a:gd name="connsiteY3" fmla="*/ 1808917 h 2066985"/>
                      <a:gd name="connsiteX4" fmla="*/ 259226 w 658957"/>
                      <a:gd name="connsiteY4" fmla="*/ 2066985 h 2066985"/>
                      <a:gd name="connsiteX5" fmla="*/ 259227 w 658957"/>
                      <a:gd name="connsiteY5" fmla="*/ 2066984 h 2066985"/>
                      <a:gd name="connsiteX6" fmla="*/ 1159 w 658957"/>
                      <a:gd name="connsiteY6" fmla="*/ 1808916 h 2066985"/>
                      <a:gd name="connsiteX7" fmla="*/ 0 w 658957"/>
                      <a:gd name="connsiteY7" fmla="*/ 1074870 h 2066985"/>
                      <a:gd name="connsiteX8" fmla="*/ 263994 w 658957"/>
                      <a:gd name="connsiteY8" fmla="*/ 9787 h 2066985"/>
                      <a:gd name="connsiteX0" fmla="*/ 263994 w 658983"/>
                      <a:gd name="connsiteY0" fmla="*/ 6145 h 2063343"/>
                      <a:gd name="connsiteX1" fmla="*/ 656443 w 658983"/>
                      <a:gd name="connsiteY1" fmla="*/ 1728 h 2063343"/>
                      <a:gd name="connsiteX2" fmla="*/ 516835 w 658983"/>
                      <a:gd name="connsiteY2" fmla="*/ 1066811 h 2063343"/>
                      <a:gd name="connsiteX3" fmla="*/ 517294 w 658983"/>
                      <a:gd name="connsiteY3" fmla="*/ 1805275 h 2063343"/>
                      <a:gd name="connsiteX4" fmla="*/ 259226 w 658983"/>
                      <a:gd name="connsiteY4" fmla="*/ 2063343 h 2063343"/>
                      <a:gd name="connsiteX5" fmla="*/ 259227 w 658983"/>
                      <a:gd name="connsiteY5" fmla="*/ 2063342 h 2063343"/>
                      <a:gd name="connsiteX6" fmla="*/ 1159 w 658983"/>
                      <a:gd name="connsiteY6" fmla="*/ 1805274 h 2063343"/>
                      <a:gd name="connsiteX7" fmla="*/ 0 w 658983"/>
                      <a:gd name="connsiteY7" fmla="*/ 1071228 h 2063343"/>
                      <a:gd name="connsiteX8" fmla="*/ 263994 w 658983"/>
                      <a:gd name="connsiteY8" fmla="*/ 6145 h 2063343"/>
                      <a:gd name="connsiteX0" fmla="*/ 263994 w 678609"/>
                      <a:gd name="connsiteY0" fmla="*/ 7785 h 2064983"/>
                      <a:gd name="connsiteX1" fmla="*/ 676321 w 678609"/>
                      <a:gd name="connsiteY1" fmla="*/ 1560 h 2064983"/>
                      <a:gd name="connsiteX2" fmla="*/ 516835 w 678609"/>
                      <a:gd name="connsiteY2" fmla="*/ 1068451 h 2064983"/>
                      <a:gd name="connsiteX3" fmla="*/ 517294 w 678609"/>
                      <a:gd name="connsiteY3" fmla="*/ 1806915 h 2064983"/>
                      <a:gd name="connsiteX4" fmla="*/ 259226 w 678609"/>
                      <a:gd name="connsiteY4" fmla="*/ 2064983 h 2064983"/>
                      <a:gd name="connsiteX5" fmla="*/ 259227 w 678609"/>
                      <a:gd name="connsiteY5" fmla="*/ 2064982 h 2064983"/>
                      <a:gd name="connsiteX6" fmla="*/ 1159 w 678609"/>
                      <a:gd name="connsiteY6" fmla="*/ 1806914 h 2064983"/>
                      <a:gd name="connsiteX7" fmla="*/ 0 w 678609"/>
                      <a:gd name="connsiteY7" fmla="*/ 1072868 h 2064983"/>
                      <a:gd name="connsiteX8" fmla="*/ 263994 w 678609"/>
                      <a:gd name="connsiteY8" fmla="*/ 7785 h 2064983"/>
                      <a:gd name="connsiteX0" fmla="*/ 263994 w 676632"/>
                      <a:gd name="connsiteY0" fmla="*/ 31105 h 2088303"/>
                      <a:gd name="connsiteX1" fmla="*/ 676321 w 676632"/>
                      <a:gd name="connsiteY1" fmla="*/ 24880 h 2088303"/>
                      <a:gd name="connsiteX2" fmla="*/ 516835 w 676632"/>
                      <a:gd name="connsiteY2" fmla="*/ 1091771 h 2088303"/>
                      <a:gd name="connsiteX3" fmla="*/ 517294 w 676632"/>
                      <a:gd name="connsiteY3" fmla="*/ 1830235 h 2088303"/>
                      <a:gd name="connsiteX4" fmla="*/ 259226 w 676632"/>
                      <a:gd name="connsiteY4" fmla="*/ 2088303 h 2088303"/>
                      <a:gd name="connsiteX5" fmla="*/ 259227 w 676632"/>
                      <a:gd name="connsiteY5" fmla="*/ 2088302 h 2088303"/>
                      <a:gd name="connsiteX6" fmla="*/ 1159 w 676632"/>
                      <a:gd name="connsiteY6" fmla="*/ 1830234 h 2088303"/>
                      <a:gd name="connsiteX7" fmla="*/ 0 w 676632"/>
                      <a:gd name="connsiteY7" fmla="*/ 1096188 h 2088303"/>
                      <a:gd name="connsiteX8" fmla="*/ 263994 w 676632"/>
                      <a:gd name="connsiteY8" fmla="*/ 31105 h 2088303"/>
                      <a:gd name="connsiteX0" fmla="*/ 263994 w 676730"/>
                      <a:gd name="connsiteY0" fmla="*/ 6225 h 2063423"/>
                      <a:gd name="connsiteX1" fmla="*/ 676321 w 676730"/>
                      <a:gd name="connsiteY1" fmla="*/ 0 h 2063423"/>
                      <a:gd name="connsiteX2" fmla="*/ 516835 w 676730"/>
                      <a:gd name="connsiteY2" fmla="*/ 1066891 h 2063423"/>
                      <a:gd name="connsiteX3" fmla="*/ 517294 w 676730"/>
                      <a:gd name="connsiteY3" fmla="*/ 1805355 h 2063423"/>
                      <a:gd name="connsiteX4" fmla="*/ 259226 w 676730"/>
                      <a:gd name="connsiteY4" fmla="*/ 2063423 h 2063423"/>
                      <a:gd name="connsiteX5" fmla="*/ 259227 w 676730"/>
                      <a:gd name="connsiteY5" fmla="*/ 2063422 h 2063423"/>
                      <a:gd name="connsiteX6" fmla="*/ 1159 w 676730"/>
                      <a:gd name="connsiteY6" fmla="*/ 1805354 h 2063423"/>
                      <a:gd name="connsiteX7" fmla="*/ 0 w 676730"/>
                      <a:gd name="connsiteY7" fmla="*/ 1071308 h 2063423"/>
                      <a:gd name="connsiteX8" fmla="*/ 263994 w 676730"/>
                      <a:gd name="connsiteY8" fmla="*/ 6225 h 2063423"/>
                      <a:gd name="connsiteX0" fmla="*/ 267608 w 681973"/>
                      <a:gd name="connsiteY0" fmla="*/ 78285 h 2142712"/>
                      <a:gd name="connsiteX1" fmla="*/ 676321 w 681973"/>
                      <a:gd name="connsiteY1" fmla="*/ 79289 h 2142712"/>
                      <a:gd name="connsiteX2" fmla="*/ 516835 w 681973"/>
                      <a:gd name="connsiteY2" fmla="*/ 1146180 h 2142712"/>
                      <a:gd name="connsiteX3" fmla="*/ 517294 w 681973"/>
                      <a:gd name="connsiteY3" fmla="*/ 1884644 h 2142712"/>
                      <a:gd name="connsiteX4" fmla="*/ 259226 w 681973"/>
                      <a:gd name="connsiteY4" fmla="*/ 2142712 h 2142712"/>
                      <a:gd name="connsiteX5" fmla="*/ 259227 w 681973"/>
                      <a:gd name="connsiteY5" fmla="*/ 2142711 h 2142712"/>
                      <a:gd name="connsiteX6" fmla="*/ 1159 w 681973"/>
                      <a:gd name="connsiteY6" fmla="*/ 1884643 h 2142712"/>
                      <a:gd name="connsiteX7" fmla="*/ 0 w 681973"/>
                      <a:gd name="connsiteY7" fmla="*/ 1150597 h 2142712"/>
                      <a:gd name="connsiteX8" fmla="*/ 267608 w 681973"/>
                      <a:gd name="connsiteY8" fmla="*/ 78285 h 2142712"/>
                      <a:gd name="connsiteX0" fmla="*/ 267608 w 730032"/>
                      <a:gd name="connsiteY0" fmla="*/ 0 h 2064427"/>
                      <a:gd name="connsiteX1" fmla="*/ 676321 w 730032"/>
                      <a:gd name="connsiteY1" fmla="*/ 1004 h 2064427"/>
                      <a:gd name="connsiteX2" fmla="*/ 516835 w 730032"/>
                      <a:gd name="connsiteY2" fmla="*/ 1067895 h 2064427"/>
                      <a:gd name="connsiteX3" fmla="*/ 517294 w 730032"/>
                      <a:gd name="connsiteY3" fmla="*/ 1806359 h 2064427"/>
                      <a:gd name="connsiteX4" fmla="*/ 259226 w 730032"/>
                      <a:gd name="connsiteY4" fmla="*/ 2064427 h 2064427"/>
                      <a:gd name="connsiteX5" fmla="*/ 259227 w 730032"/>
                      <a:gd name="connsiteY5" fmla="*/ 2064426 h 2064427"/>
                      <a:gd name="connsiteX6" fmla="*/ 1159 w 730032"/>
                      <a:gd name="connsiteY6" fmla="*/ 1806358 h 2064427"/>
                      <a:gd name="connsiteX7" fmla="*/ 0 w 730032"/>
                      <a:gd name="connsiteY7" fmla="*/ 1072312 h 2064427"/>
                      <a:gd name="connsiteX8" fmla="*/ 267608 w 730032"/>
                      <a:gd name="connsiteY8" fmla="*/ 0 h 2064427"/>
                      <a:gd name="connsiteX0" fmla="*/ 267608 w 681218"/>
                      <a:gd name="connsiteY0" fmla="*/ 0 h 2064427"/>
                      <a:gd name="connsiteX1" fmla="*/ 676321 w 681218"/>
                      <a:gd name="connsiteY1" fmla="*/ 1004 h 2064427"/>
                      <a:gd name="connsiteX2" fmla="*/ 516835 w 681218"/>
                      <a:gd name="connsiteY2" fmla="*/ 1067895 h 2064427"/>
                      <a:gd name="connsiteX3" fmla="*/ 517294 w 681218"/>
                      <a:gd name="connsiteY3" fmla="*/ 1806359 h 2064427"/>
                      <a:gd name="connsiteX4" fmla="*/ 259226 w 681218"/>
                      <a:gd name="connsiteY4" fmla="*/ 2064427 h 2064427"/>
                      <a:gd name="connsiteX5" fmla="*/ 259227 w 681218"/>
                      <a:gd name="connsiteY5" fmla="*/ 2064426 h 2064427"/>
                      <a:gd name="connsiteX6" fmla="*/ 1159 w 681218"/>
                      <a:gd name="connsiteY6" fmla="*/ 1806358 h 2064427"/>
                      <a:gd name="connsiteX7" fmla="*/ 0 w 681218"/>
                      <a:gd name="connsiteY7" fmla="*/ 1072312 h 2064427"/>
                      <a:gd name="connsiteX8" fmla="*/ 267608 w 681218"/>
                      <a:gd name="connsiteY8" fmla="*/ 0 h 20644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81218" h="2064427">
                        <a:moveTo>
                          <a:pt x="267608" y="0"/>
                        </a:moveTo>
                        <a:lnTo>
                          <a:pt x="676321" y="1004"/>
                        </a:lnTo>
                        <a:cubicBezTo>
                          <a:pt x="714509" y="855"/>
                          <a:pt x="516835" y="893568"/>
                          <a:pt x="516835" y="1067895"/>
                        </a:cubicBezTo>
                        <a:cubicBezTo>
                          <a:pt x="516835" y="1242222"/>
                          <a:pt x="516055" y="1640270"/>
                          <a:pt x="517294" y="1806359"/>
                        </a:cubicBezTo>
                        <a:cubicBezTo>
                          <a:pt x="518574" y="1977903"/>
                          <a:pt x="401753" y="2064427"/>
                          <a:pt x="259226" y="2064427"/>
                        </a:cubicBezTo>
                        <a:lnTo>
                          <a:pt x="259227" y="2064426"/>
                        </a:lnTo>
                        <a:cubicBezTo>
                          <a:pt x="116700" y="2064426"/>
                          <a:pt x="1159" y="1948885"/>
                          <a:pt x="1159" y="1806358"/>
                        </a:cubicBezTo>
                        <a:cubicBezTo>
                          <a:pt x="773" y="1561676"/>
                          <a:pt x="386" y="1316994"/>
                          <a:pt x="0" y="1072312"/>
                        </a:cubicBezTo>
                        <a:cubicBezTo>
                          <a:pt x="386" y="968339"/>
                          <a:pt x="267222" y="103973"/>
                          <a:pt x="267608" y="0"/>
                        </a:cubicBezTo>
                        <a:close/>
                      </a:path>
                    </a:pathLst>
                  </a:custGeom>
                  <a:solidFill>
                    <a:srgbClr val="F498B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4" name="Rectangle: Rounded Corners 17">
                    <a:extLst>
                      <a:ext uri="{FF2B5EF4-FFF2-40B4-BE49-F238E27FC236}">
                        <a16:creationId xmlns:a16="http://schemas.microsoft.com/office/drawing/2014/main" id="{063F00FE-A642-4D66-94B8-1929CD1791AD}"/>
                      </a:ext>
                    </a:extLst>
                  </p:cNvPr>
                  <p:cNvSpPr/>
                  <p:nvPr/>
                </p:nvSpPr>
                <p:spPr>
                  <a:xfrm>
                    <a:off x="2764062" y="990691"/>
                    <a:ext cx="530265" cy="2055512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317 w 516453"/>
                      <a:gd name="connsiteY0" fmla="*/ 258068 h 1562101"/>
                      <a:gd name="connsiteX1" fmla="*/ 258385 w 516453"/>
                      <a:gd name="connsiteY1" fmla="*/ 0 h 1562101"/>
                      <a:gd name="connsiteX2" fmla="*/ 258385 w 516453"/>
                      <a:gd name="connsiteY2" fmla="*/ 0 h 1562101"/>
                      <a:gd name="connsiteX3" fmla="*/ 516453 w 516453"/>
                      <a:gd name="connsiteY3" fmla="*/ 258068 h 1562101"/>
                      <a:gd name="connsiteX4" fmla="*/ 516452 w 516453"/>
                      <a:gd name="connsiteY4" fmla="*/ 1304033 h 1562101"/>
                      <a:gd name="connsiteX5" fmla="*/ 258384 w 516453"/>
                      <a:gd name="connsiteY5" fmla="*/ 1562101 h 1562101"/>
                      <a:gd name="connsiteX6" fmla="*/ 258385 w 516453"/>
                      <a:gd name="connsiteY6" fmla="*/ 1562100 h 1562101"/>
                      <a:gd name="connsiteX7" fmla="*/ 317 w 516453"/>
                      <a:gd name="connsiteY7" fmla="*/ 1304032 h 1562101"/>
                      <a:gd name="connsiteX8" fmla="*/ 0 w 516453"/>
                      <a:gd name="connsiteY8" fmla="*/ 572790 h 1562101"/>
                      <a:gd name="connsiteX9" fmla="*/ 317 w 516453"/>
                      <a:gd name="connsiteY9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258385 w 535170"/>
                      <a:gd name="connsiteY2" fmla="*/ 0 h 1562101"/>
                      <a:gd name="connsiteX3" fmla="*/ 516453 w 535170"/>
                      <a:gd name="connsiteY3" fmla="*/ 258068 h 1562101"/>
                      <a:gd name="connsiteX4" fmla="*/ 515241 w 535170"/>
                      <a:gd name="connsiteY4" fmla="*/ 564644 h 1562101"/>
                      <a:gd name="connsiteX5" fmla="*/ 516452 w 535170"/>
                      <a:gd name="connsiteY5" fmla="*/ 1304033 h 1562101"/>
                      <a:gd name="connsiteX6" fmla="*/ 258384 w 535170"/>
                      <a:gd name="connsiteY6" fmla="*/ 1562101 h 1562101"/>
                      <a:gd name="connsiteX7" fmla="*/ 258385 w 535170"/>
                      <a:gd name="connsiteY7" fmla="*/ 1562100 h 1562101"/>
                      <a:gd name="connsiteX8" fmla="*/ 317 w 535170"/>
                      <a:gd name="connsiteY8" fmla="*/ 1304032 h 1562101"/>
                      <a:gd name="connsiteX9" fmla="*/ 0 w 535170"/>
                      <a:gd name="connsiteY9" fmla="*/ 572790 h 1562101"/>
                      <a:gd name="connsiteX10" fmla="*/ 317 w 535170"/>
                      <a:gd name="connsiteY10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516453 w 535170"/>
                      <a:gd name="connsiteY2" fmla="*/ 258068 h 1562101"/>
                      <a:gd name="connsiteX3" fmla="*/ 515241 w 535170"/>
                      <a:gd name="connsiteY3" fmla="*/ 564644 h 1562101"/>
                      <a:gd name="connsiteX4" fmla="*/ 516452 w 535170"/>
                      <a:gd name="connsiteY4" fmla="*/ 1304033 h 1562101"/>
                      <a:gd name="connsiteX5" fmla="*/ 258384 w 535170"/>
                      <a:gd name="connsiteY5" fmla="*/ 1562101 h 1562101"/>
                      <a:gd name="connsiteX6" fmla="*/ 258385 w 535170"/>
                      <a:gd name="connsiteY6" fmla="*/ 1562100 h 1562101"/>
                      <a:gd name="connsiteX7" fmla="*/ 317 w 535170"/>
                      <a:gd name="connsiteY7" fmla="*/ 1304032 h 1562101"/>
                      <a:gd name="connsiteX8" fmla="*/ 0 w 535170"/>
                      <a:gd name="connsiteY8" fmla="*/ 572790 h 1562101"/>
                      <a:gd name="connsiteX9" fmla="*/ 317 w 535170"/>
                      <a:gd name="connsiteY9" fmla="*/ 258068 h 1562101"/>
                      <a:gd name="connsiteX0" fmla="*/ 317 w 554283"/>
                      <a:gd name="connsiteY0" fmla="*/ 38833 h 1342866"/>
                      <a:gd name="connsiteX1" fmla="*/ 516453 w 554283"/>
                      <a:gd name="connsiteY1" fmla="*/ 38833 h 1342866"/>
                      <a:gd name="connsiteX2" fmla="*/ 515241 w 554283"/>
                      <a:gd name="connsiteY2" fmla="*/ 345409 h 1342866"/>
                      <a:gd name="connsiteX3" fmla="*/ 516452 w 554283"/>
                      <a:gd name="connsiteY3" fmla="*/ 1084798 h 1342866"/>
                      <a:gd name="connsiteX4" fmla="*/ 258384 w 554283"/>
                      <a:gd name="connsiteY4" fmla="*/ 1342866 h 1342866"/>
                      <a:gd name="connsiteX5" fmla="*/ 258385 w 554283"/>
                      <a:gd name="connsiteY5" fmla="*/ 1342865 h 1342866"/>
                      <a:gd name="connsiteX6" fmla="*/ 317 w 554283"/>
                      <a:gd name="connsiteY6" fmla="*/ 1084797 h 1342866"/>
                      <a:gd name="connsiteX7" fmla="*/ 0 w 554283"/>
                      <a:gd name="connsiteY7" fmla="*/ 353555 h 1342866"/>
                      <a:gd name="connsiteX8" fmla="*/ 317 w 554283"/>
                      <a:gd name="connsiteY8" fmla="*/ 38833 h 1342866"/>
                      <a:gd name="connsiteX0" fmla="*/ 163239 w 542216"/>
                      <a:gd name="connsiteY0" fmla="*/ 3110 h 2056585"/>
                      <a:gd name="connsiteX1" fmla="*/ 516453 w 542216"/>
                      <a:gd name="connsiteY1" fmla="*/ 752552 h 2056585"/>
                      <a:gd name="connsiteX2" fmla="*/ 515241 w 542216"/>
                      <a:gd name="connsiteY2" fmla="*/ 1059128 h 2056585"/>
                      <a:gd name="connsiteX3" fmla="*/ 516452 w 542216"/>
                      <a:gd name="connsiteY3" fmla="*/ 1798517 h 2056585"/>
                      <a:gd name="connsiteX4" fmla="*/ 258384 w 542216"/>
                      <a:gd name="connsiteY4" fmla="*/ 2056585 h 2056585"/>
                      <a:gd name="connsiteX5" fmla="*/ 258385 w 542216"/>
                      <a:gd name="connsiteY5" fmla="*/ 2056584 h 2056585"/>
                      <a:gd name="connsiteX6" fmla="*/ 317 w 542216"/>
                      <a:gd name="connsiteY6" fmla="*/ 1798516 h 2056585"/>
                      <a:gd name="connsiteX7" fmla="*/ 0 w 542216"/>
                      <a:gd name="connsiteY7" fmla="*/ 1067274 h 2056585"/>
                      <a:gd name="connsiteX8" fmla="*/ 163239 w 542216"/>
                      <a:gd name="connsiteY8" fmla="*/ 3110 h 2056585"/>
                      <a:gd name="connsiteX0" fmla="*/ 163239 w 539217"/>
                      <a:gd name="connsiteY0" fmla="*/ 98143 h 2151618"/>
                      <a:gd name="connsiteX1" fmla="*/ 512380 w 539217"/>
                      <a:gd name="connsiteY1" fmla="*/ 87961 h 2151618"/>
                      <a:gd name="connsiteX2" fmla="*/ 515241 w 539217"/>
                      <a:gd name="connsiteY2" fmla="*/ 1154161 h 2151618"/>
                      <a:gd name="connsiteX3" fmla="*/ 516452 w 539217"/>
                      <a:gd name="connsiteY3" fmla="*/ 1893550 h 2151618"/>
                      <a:gd name="connsiteX4" fmla="*/ 258384 w 539217"/>
                      <a:gd name="connsiteY4" fmla="*/ 2151618 h 2151618"/>
                      <a:gd name="connsiteX5" fmla="*/ 258385 w 539217"/>
                      <a:gd name="connsiteY5" fmla="*/ 2151617 h 2151618"/>
                      <a:gd name="connsiteX6" fmla="*/ 317 w 539217"/>
                      <a:gd name="connsiteY6" fmla="*/ 1893549 h 2151618"/>
                      <a:gd name="connsiteX7" fmla="*/ 0 w 539217"/>
                      <a:gd name="connsiteY7" fmla="*/ 1162307 h 2151618"/>
                      <a:gd name="connsiteX8" fmla="*/ 163239 w 539217"/>
                      <a:gd name="connsiteY8" fmla="*/ 98143 h 2151618"/>
                      <a:gd name="connsiteX0" fmla="*/ 163239 w 595457"/>
                      <a:gd name="connsiteY0" fmla="*/ 27667 h 2081142"/>
                      <a:gd name="connsiteX1" fmla="*/ 512380 w 595457"/>
                      <a:gd name="connsiteY1" fmla="*/ 17485 h 2081142"/>
                      <a:gd name="connsiteX2" fmla="*/ 515241 w 595457"/>
                      <a:gd name="connsiteY2" fmla="*/ 1083685 h 2081142"/>
                      <a:gd name="connsiteX3" fmla="*/ 516452 w 595457"/>
                      <a:gd name="connsiteY3" fmla="*/ 1823074 h 2081142"/>
                      <a:gd name="connsiteX4" fmla="*/ 258384 w 595457"/>
                      <a:gd name="connsiteY4" fmla="*/ 2081142 h 2081142"/>
                      <a:gd name="connsiteX5" fmla="*/ 258385 w 595457"/>
                      <a:gd name="connsiteY5" fmla="*/ 2081141 h 2081142"/>
                      <a:gd name="connsiteX6" fmla="*/ 317 w 595457"/>
                      <a:gd name="connsiteY6" fmla="*/ 1823073 h 2081142"/>
                      <a:gd name="connsiteX7" fmla="*/ 0 w 595457"/>
                      <a:gd name="connsiteY7" fmla="*/ 1091831 h 2081142"/>
                      <a:gd name="connsiteX8" fmla="*/ 163239 w 595457"/>
                      <a:gd name="connsiteY8" fmla="*/ 27667 h 2081142"/>
                      <a:gd name="connsiteX0" fmla="*/ 163239 w 595457"/>
                      <a:gd name="connsiteY0" fmla="*/ 11391 h 2064866"/>
                      <a:gd name="connsiteX1" fmla="*/ 512380 w 595457"/>
                      <a:gd name="connsiteY1" fmla="*/ 1209 h 2064866"/>
                      <a:gd name="connsiteX2" fmla="*/ 515241 w 595457"/>
                      <a:gd name="connsiteY2" fmla="*/ 1067409 h 2064866"/>
                      <a:gd name="connsiteX3" fmla="*/ 516452 w 595457"/>
                      <a:gd name="connsiteY3" fmla="*/ 1806798 h 2064866"/>
                      <a:gd name="connsiteX4" fmla="*/ 258384 w 595457"/>
                      <a:gd name="connsiteY4" fmla="*/ 2064866 h 2064866"/>
                      <a:gd name="connsiteX5" fmla="*/ 258385 w 595457"/>
                      <a:gd name="connsiteY5" fmla="*/ 2064865 h 2064866"/>
                      <a:gd name="connsiteX6" fmla="*/ 317 w 595457"/>
                      <a:gd name="connsiteY6" fmla="*/ 1806797 h 2064866"/>
                      <a:gd name="connsiteX7" fmla="*/ 0 w 595457"/>
                      <a:gd name="connsiteY7" fmla="*/ 1075555 h 2064866"/>
                      <a:gd name="connsiteX8" fmla="*/ 163239 w 595457"/>
                      <a:gd name="connsiteY8" fmla="*/ 11391 h 2064866"/>
                      <a:gd name="connsiteX0" fmla="*/ 163239 w 598468"/>
                      <a:gd name="connsiteY0" fmla="*/ 4508 h 2057983"/>
                      <a:gd name="connsiteX1" fmla="*/ 516453 w 598468"/>
                      <a:gd name="connsiteY1" fmla="*/ 2472 h 2057983"/>
                      <a:gd name="connsiteX2" fmla="*/ 515241 w 598468"/>
                      <a:gd name="connsiteY2" fmla="*/ 1060526 h 2057983"/>
                      <a:gd name="connsiteX3" fmla="*/ 516452 w 598468"/>
                      <a:gd name="connsiteY3" fmla="*/ 1799915 h 2057983"/>
                      <a:gd name="connsiteX4" fmla="*/ 258384 w 598468"/>
                      <a:gd name="connsiteY4" fmla="*/ 2057983 h 2057983"/>
                      <a:gd name="connsiteX5" fmla="*/ 258385 w 598468"/>
                      <a:gd name="connsiteY5" fmla="*/ 2057982 h 2057983"/>
                      <a:gd name="connsiteX6" fmla="*/ 317 w 598468"/>
                      <a:gd name="connsiteY6" fmla="*/ 1799914 h 2057983"/>
                      <a:gd name="connsiteX7" fmla="*/ 0 w 598468"/>
                      <a:gd name="connsiteY7" fmla="*/ 1068672 h 2057983"/>
                      <a:gd name="connsiteX8" fmla="*/ 163239 w 598468"/>
                      <a:gd name="connsiteY8" fmla="*/ 4508 h 2057983"/>
                      <a:gd name="connsiteX0" fmla="*/ 163239 w 598587"/>
                      <a:gd name="connsiteY0" fmla="*/ 2042 h 2055517"/>
                      <a:gd name="connsiteX1" fmla="*/ 516453 w 598587"/>
                      <a:gd name="connsiteY1" fmla="*/ 6 h 2055517"/>
                      <a:gd name="connsiteX2" fmla="*/ 515241 w 598587"/>
                      <a:gd name="connsiteY2" fmla="*/ 1058060 h 2055517"/>
                      <a:gd name="connsiteX3" fmla="*/ 516452 w 598587"/>
                      <a:gd name="connsiteY3" fmla="*/ 1797449 h 2055517"/>
                      <a:gd name="connsiteX4" fmla="*/ 258384 w 598587"/>
                      <a:gd name="connsiteY4" fmla="*/ 2055517 h 2055517"/>
                      <a:gd name="connsiteX5" fmla="*/ 258385 w 598587"/>
                      <a:gd name="connsiteY5" fmla="*/ 2055516 h 2055517"/>
                      <a:gd name="connsiteX6" fmla="*/ 317 w 598587"/>
                      <a:gd name="connsiteY6" fmla="*/ 1797448 h 2055517"/>
                      <a:gd name="connsiteX7" fmla="*/ 0 w 598587"/>
                      <a:gd name="connsiteY7" fmla="*/ 1066206 h 2055517"/>
                      <a:gd name="connsiteX8" fmla="*/ 163239 w 598587"/>
                      <a:gd name="connsiteY8" fmla="*/ 2042 h 2055517"/>
                      <a:gd name="connsiteX0" fmla="*/ 163239 w 535169"/>
                      <a:gd name="connsiteY0" fmla="*/ 9542 h 2063017"/>
                      <a:gd name="connsiteX1" fmla="*/ 516453 w 535169"/>
                      <a:gd name="connsiteY1" fmla="*/ 7506 h 2063017"/>
                      <a:gd name="connsiteX2" fmla="*/ 515241 w 535169"/>
                      <a:gd name="connsiteY2" fmla="*/ 1065560 h 2063017"/>
                      <a:gd name="connsiteX3" fmla="*/ 516452 w 535169"/>
                      <a:gd name="connsiteY3" fmla="*/ 1804949 h 2063017"/>
                      <a:gd name="connsiteX4" fmla="*/ 258384 w 535169"/>
                      <a:gd name="connsiteY4" fmla="*/ 2063017 h 2063017"/>
                      <a:gd name="connsiteX5" fmla="*/ 258385 w 535169"/>
                      <a:gd name="connsiteY5" fmla="*/ 2063016 h 2063017"/>
                      <a:gd name="connsiteX6" fmla="*/ 317 w 535169"/>
                      <a:gd name="connsiteY6" fmla="*/ 1804948 h 2063017"/>
                      <a:gd name="connsiteX7" fmla="*/ 0 w 535169"/>
                      <a:gd name="connsiteY7" fmla="*/ 1073706 h 2063017"/>
                      <a:gd name="connsiteX8" fmla="*/ 163239 w 535169"/>
                      <a:gd name="connsiteY8" fmla="*/ 9542 h 2063017"/>
                      <a:gd name="connsiteX0" fmla="*/ 163239 w 535169"/>
                      <a:gd name="connsiteY0" fmla="*/ 2037 h 2055512"/>
                      <a:gd name="connsiteX1" fmla="*/ 516453 w 535169"/>
                      <a:gd name="connsiteY1" fmla="*/ 1 h 2055512"/>
                      <a:gd name="connsiteX2" fmla="*/ 515241 w 535169"/>
                      <a:gd name="connsiteY2" fmla="*/ 1058055 h 2055512"/>
                      <a:gd name="connsiteX3" fmla="*/ 516452 w 535169"/>
                      <a:gd name="connsiteY3" fmla="*/ 1797444 h 2055512"/>
                      <a:gd name="connsiteX4" fmla="*/ 258384 w 535169"/>
                      <a:gd name="connsiteY4" fmla="*/ 2055512 h 2055512"/>
                      <a:gd name="connsiteX5" fmla="*/ 258385 w 535169"/>
                      <a:gd name="connsiteY5" fmla="*/ 2055511 h 2055512"/>
                      <a:gd name="connsiteX6" fmla="*/ 317 w 535169"/>
                      <a:gd name="connsiteY6" fmla="*/ 1797443 h 2055512"/>
                      <a:gd name="connsiteX7" fmla="*/ 0 w 535169"/>
                      <a:gd name="connsiteY7" fmla="*/ 1066201 h 2055512"/>
                      <a:gd name="connsiteX8" fmla="*/ 163239 w 535169"/>
                      <a:gd name="connsiteY8" fmla="*/ 2037 h 2055512"/>
                      <a:gd name="connsiteX0" fmla="*/ 163239 w 529133"/>
                      <a:gd name="connsiteY0" fmla="*/ 2037 h 2055512"/>
                      <a:gd name="connsiteX1" fmla="*/ 516453 w 529133"/>
                      <a:gd name="connsiteY1" fmla="*/ 1 h 2055512"/>
                      <a:gd name="connsiteX2" fmla="*/ 515241 w 529133"/>
                      <a:gd name="connsiteY2" fmla="*/ 1058055 h 2055512"/>
                      <a:gd name="connsiteX3" fmla="*/ 516452 w 529133"/>
                      <a:gd name="connsiteY3" fmla="*/ 1797444 h 2055512"/>
                      <a:gd name="connsiteX4" fmla="*/ 258384 w 529133"/>
                      <a:gd name="connsiteY4" fmla="*/ 2055512 h 2055512"/>
                      <a:gd name="connsiteX5" fmla="*/ 258385 w 529133"/>
                      <a:gd name="connsiteY5" fmla="*/ 2055511 h 2055512"/>
                      <a:gd name="connsiteX6" fmla="*/ 317 w 529133"/>
                      <a:gd name="connsiteY6" fmla="*/ 1797443 h 2055512"/>
                      <a:gd name="connsiteX7" fmla="*/ 0 w 529133"/>
                      <a:gd name="connsiteY7" fmla="*/ 1066201 h 2055512"/>
                      <a:gd name="connsiteX8" fmla="*/ 163239 w 529133"/>
                      <a:gd name="connsiteY8" fmla="*/ 2037 h 2055512"/>
                      <a:gd name="connsiteX0" fmla="*/ 164371 w 530265"/>
                      <a:gd name="connsiteY0" fmla="*/ 2037 h 2055512"/>
                      <a:gd name="connsiteX1" fmla="*/ 517585 w 530265"/>
                      <a:gd name="connsiteY1" fmla="*/ 1 h 2055512"/>
                      <a:gd name="connsiteX2" fmla="*/ 516373 w 530265"/>
                      <a:gd name="connsiteY2" fmla="*/ 1058055 h 2055512"/>
                      <a:gd name="connsiteX3" fmla="*/ 517584 w 530265"/>
                      <a:gd name="connsiteY3" fmla="*/ 1797444 h 2055512"/>
                      <a:gd name="connsiteX4" fmla="*/ 259516 w 530265"/>
                      <a:gd name="connsiteY4" fmla="*/ 2055512 h 2055512"/>
                      <a:gd name="connsiteX5" fmla="*/ 259517 w 530265"/>
                      <a:gd name="connsiteY5" fmla="*/ 2055511 h 2055512"/>
                      <a:gd name="connsiteX6" fmla="*/ 1449 w 530265"/>
                      <a:gd name="connsiteY6" fmla="*/ 1797443 h 2055512"/>
                      <a:gd name="connsiteX7" fmla="*/ 1132 w 530265"/>
                      <a:gd name="connsiteY7" fmla="*/ 1066201 h 2055512"/>
                      <a:gd name="connsiteX8" fmla="*/ 164371 w 530265"/>
                      <a:gd name="connsiteY8" fmla="*/ 2037 h 20555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30265" h="2055512">
                        <a:moveTo>
                          <a:pt x="164371" y="2037"/>
                        </a:moveTo>
                        <a:cubicBezTo>
                          <a:pt x="260630" y="-1540"/>
                          <a:pt x="440115" y="2050"/>
                          <a:pt x="517585" y="1"/>
                        </a:cubicBezTo>
                        <a:cubicBezTo>
                          <a:pt x="546807" y="-772"/>
                          <a:pt x="516373" y="883728"/>
                          <a:pt x="516373" y="1058055"/>
                        </a:cubicBezTo>
                        <a:cubicBezTo>
                          <a:pt x="516373" y="1232382"/>
                          <a:pt x="521699" y="1631201"/>
                          <a:pt x="517584" y="1797444"/>
                        </a:cubicBezTo>
                        <a:cubicBezTo>
                          <a:pt x="513336" y="1969058"/>
                          <a:pt x="402043" y="2055512"/>
                          <a:pt x="259516" y="2055512"/>
                        </a:cubicBezTo>
                        <a:lnTo>
                          <a:pt x="259517" y="2055511"/>
                        </a:lnTo>
                        <a:cubicBezTo>
                          <a:pt x="116990" y="2055511"/>
                          <a:pt x="1449" y="1939970"/>
                          <a:pt x="1449" y="1797443"/>
                        </a:cubicBezTo>
                        <a:cubicBezTo>
                          <a:pt x="1343" y="1553696"/>
                          <a:pt x="1238" y="1309948"/>
                          <a:pt x="1132" y="1066201"/>
                        </a:cubicBezTo>
                        <a:cubicBezTo>
                          <a:pt x="-15877" y="963739"/>
                          <a:pt x="164265" y="106944"/>
                          <a:pt x="164371" y="2037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61" name="Freeform: Shape 260">
                  <a:extLst>
                    <a:ext uri="{FF2B5EF4-FFF2-40B4-BE49-F238E27FC236}">
                      <a16:creationId xmlns:a16="http://schemas.microsoft.com/office/drawing/2014/main" id="{BD27DD19-2D39-4852-9275-DE6C1DE8018A}"/>
                    </a:ext>
                  </a:extLst>
                </p:cNvPr>
                <p:cNvSpPr/>
                <p:nvPr/>
              </p:nvSpPr>
              <p:spPr>
                <a:xfrm>
                  <a:off x="3279201" y="987704"/>
                  <a:ext cx="516136" cy="2072928"/>
                </a:xfrm>
                <a:custGeom>
                  <a:avLst/>
                  <a:gdLst>
                    <a:gd name="connsiteX0" fmla="*/ 2112 w 516136"/>
                    <a:gd name="connsiteY0" fmla="*/ 0 h 2072928"/>
                    <a:gd name="connsiteX1" fmla="*/ 514024 w 516136"/>
                    <a:gd name="connsiteY1" fmla="*/ 0 h 2072928"/>
                    <a:gd name="connsiteX2" fmla="*/ 516136 w 516136"/>
                    <a:gd name="connsiteY2" fmla="*/ 20953 h 2072928"/>
                    <a:gd name="connsiteX3" fmla="*/ 516135 w 516136"/>
                    <a:gd name="connsiteY3" fmla="*/ 1814860 h 2072928"/>
                    <a:gd name="connsiteX4" fmla="*/ 258067 w 516136"/>
                    <a:gd name="connsiteY4" fmla="*/ 2072928 h 2072928"/>
                    <a:gd name="connsiteX5" fmla="*/ 258068 w 516136"/>
                    <a:gd name="connsiteY5" fmla="*/ 2072927 h 2072928"/>
                    <a:gd name="connsiteX6" fmla="*/ 0 w 516136"/>
                    <a:gd name="connsiteY6" fmla="*/ 1814859 h 2072928"/>
                    <a:gd name="connsiteX7" fmla="*/ 0 w 516136"/>
                    <a:gd name="connsiteY7" fmla="*/ 20953 h 2072928"/>
                    <a:gd name="connsiteX8" fmla="*/ 2112 w 516136"/>
                    <a:gd name="connsiteY8" fmla="*/ 0 h 20729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6136" h="2072928">
                      <a:moveTo>
                        <a:pt x="2112" y="0"/>
                      </a:moveTo>
                      <a:lnTo>
                        <a:pt x="514024" y="0"/>
                      </a:lnTo>
                      <a:lnTo>
                        <a:pt x="516136" y="20953"/>
                      </a:lnTo>
                      <a:cubicBezTo>
                        <a:pt x="516136" y="618922"/>
                        <a:pt x="516135" y="1216891"/>
                        <a:pt x="516135" y="1814860"/>
                      </a:cubicBezTo>
                      <a:cubicBezTo>
                        <a:pt x="516135" y="1957387"/>
                        <a:pt x="400594" y="2072928"/>
                        <a:pt x="258067" y="2072928"/>
                      </a:cubicBezTo>
                      <a:lnTo>
                        <a:pt x="258068" y="2072927"/>
                      </a:lnTo>
                      <a:cubicBezTo>
                        <a:pt x="115541" y="2072927"/>
                        <a:pt x="0" y="1957386"/>
                        <a:pt x="0" y="1814859"/>
                      </a:cubicBezTo>
                      <a:lnTo>
                        <a:pt x="0" y="20953"/>
                      </a:lnTo>
                      <a:lnTo>
                        <a:pt x="2112" y="0"/>
                      </a:lnTo>
                      <a:close/>
                    </a:path>
                  </a:pathLst>
                </a:custGeom>
                <a:solidFill>
                  <a:srgbClr val="F498B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2" name="Rectangle: Rounded Corners 261">
                  <a:extLst>
                    <a:ext uri="{FF2B5EF4-FFF2-40B4-BE49-F238E27FC236}">
                      <a16:creationId xmlns:a16="http://schemas.microsoft.com/office/drawing/2014/main" id="{3ECB3D64-E13E-4788-BCA1-6B7060DEDE56}"/>
                    </a:ext>
                  </a:extLst>
                </p:cNvPr>
                <p:cNvSpPr/>
                <p:nvPr/>
              </p:nvSpPr>
              <p:spPr>
                <a:xfrm>
                  <a:off x="1953928" y="769299"/>
                  <a:ext cx="3137835" cy="235819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E563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50" name="Rectangle: Rounded Corners 249">
                <a:extLst>
                  <a:ext uri="{FF2B5EF4-FFF2-40B4-BE49-F238E27FC236}">
                    <a16:creationId xmlns:a16="http://schemas.microsoft.com/office/drawing/2014/main" id="{824DE3BF-0AFB-4139-9852-AB63E4CDD326}"/>
                  </a:ext>
                </a:extLst>
              </p:cNvPr>
              <p:cNvSpPr/>
              <p:nvPr/>
            </p:nvSpPr>
            <p:spPr>
              <a:xfrm>
                <a:off x="1226033" y="2509834"/>
                <a:ext cx="289891" cy="550456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1" name="Rectangle: Rounded Corners 250">
                <a:extLst>
                  <a:ext uri="{FF2B5EF4-FFF2-40B4-BE49-F238E27FC236}">
                    <a16:creationId xmlns:a16="http://schemas.microsoft.com/office/drawing/2014/main" id="{9F77F535-19F4-4B38-A0BD-DE6897E3D92A}"/>
                  </a:ext>
                </a:extLst>
              </p:cNvPr>
              <p:cNvSpPr/>
              <p:nvPr/>
            </p:nvSpPr>
            <p:spPr>
              <a:xfrm>
                <a:off x="1517750" y="2509834"/>
                <a:ext cx="289891" cy="542767"/>
              </a:xfrm>
              <a:prstGeom prst="roundRect">
                <a:avLst>
                  <a:gd name="adj" fmla="val 41244"/>
                </a:avLst>
              </a:prstGeom>
              <a:solidFill>
                <a:srgbClr val="F17F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2" name="Rectangle: Rounded Corners 251">
                <a:extLst>
                  <a:ext uri="{FF2B5EF4-FFF2-40B4-BE49-F238E27FC236}">
                    <a16:creationId xmlns:a16="http://schemas.microsoft.com/office/drawing/2014/main" id="{61B97415-DB65-4D1A-96E9-A4705D949D57}"/>
                  </a:ext>
                </a:extLst>
              </p:cNvPr>
              <p:cNvSpPr/>
              <p:nvPr/>
            </p:nvSpPr>
            <p:spPr>
              <a:xfrm>
                <a:off x="1807410" y="2509836"/>
                <a:ext cx="289891" cy="542766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3" name="Rectangle: Rounded Corners 252">
                <a:extLst>
                  <a:ext uri="{FF2B5EF4-FFF2-40B4-BE49-F238E27FC236}">
                    <a16:creationId xmlns:a16="http://schemas.microsoft.com/office/drawing/2014/main" id="{90AC1BB2-16FF-45D6-B9D2-86E9B201CC65}"/>
                  </a:ext>
                </a:extLst>
              </p:cNvPr>
              <p:cNvSpPr/>
              <p:nvPr/>
            </p:nvSpPr>
            <p:spPr>
              <a:xfrm>
                <a:off x="2099127" y="2509836"/>
                <a:ext cx="277353" cy="535078"/>
              </a:xfrm>
              <a:prstGeom prst="roundRect">
                <a:avLst>
                  <a:gd name="adj" fmla="val 41244"/>
                </a:avLst>
              </a:prstGeom>
              <a:solidFill>
                <a:srgbClr val="F17F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4" name="Rectangle: Rounded Corners 253">
                <a:extLst>
                  <a:ext uri="{FF2B5EF4-FFF2-40B4-BE49-F238E27FC236}">
                    <a16:creationId xmlns:a16="http://schemas.microsoft.com/office/drawing/2014/main" id="{5695D404-4884-40AA-A862-95B811C39292}"/>
                  </a:ext>
                </a:extLst>
              </p:cNvPr>
              <p:cNvSpPr/>
              <p:nvPr/>
            </p:nvSpPr>
            <p:spPr>
              <a:xfrm>
                <a:off x="2380724" y="2509836"/>
                <a:ext cx="289891" cy="532521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5" name="Rectangle: Rounded Corners 254">
                <a:extLst>
                  <a:ext uri="{FF2B5EF4-FFF2-40B4-BE49-F238E27FC236}">
                    <a16:creationId xmlns:a16="http://schemas.microsoft.com/office/drawing/2014/main" id="{91D679CD-625E-4DB0-AD5E-638810353D88}"/>
                  </a:ext>
                </a:extLst>
              </p:cNvPr>
              <p:cNvSpPr/>
              <p:nvPr/>
            </p:nvSpPr>
            <p:spPr>
              <a:xfrm>
                <a:off x="2672441" y="2509838"/>
                <a:ext cx="284415" cy="524832"/>
              </a:xfrm>
              <a:prstGeom prst="roundRect">
                <a:avLst>
                  <a:gd name="adj" fmla="val 41244"/>
                </a:avLst>
              </a:prstGeom>
              <a:solidFill>
                <a:srgbClr val="F17F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6" name="Rectangle: Rounded Corners 255">
                <a:extLst>
                  <a:ext uri="{FF2B5EF4-FFF2-40B4-BE49-F238E27FC236}">
                    <a16:creationId xmlns:a16="http://schemas.microsoft.com/office/drawing/2014/main" id="{C1C036E4-956B-4061-B089-AC9FF45CEC6B}"/>
                  </a:ext>
                </a:extLst>
              </p:cNvPr>
              <p:cNvSpPr/>
              <p:nvPr/>
            </p:nvSpPr>
            <p:spPr>
              <a:xfrm>
                <a:off x="2957857" y="2509838"/>
                <a:ext cx="287264" cy="532520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1DE5DA5-FAE3-4A68-ABC5-F59A4E9A5B1C}"/>
              </a:ext>
            </a:extLst>
          </p:cNvPr>
          <p:cNvGrpSpPr/>
          <p:nvPr/>
        </p:nvGrpSpPr>
        <p:grpSpPr>
          <a:xfrm>
            <a:off x="9268907" y="5210349"/>
            <a:ext cx="2103120" cy="822960"/>
            <a:chOff x="9345108" y="5210349"/>
            <a:chExt cx="1831551" cy="532522"/>
          </a:xfrm>
        </p:grpSpPr>
        <p:grpSp>
          <p:nvGrpSpPr>
            <p:cNvPr id="267" name="Group 266">
              <a:extLst>
                <a:ext uri="{FF2B5EF4-FFF2-40B4-BE49-F238E27FC236}">
                  <a16:creationId xmlns:a16="http://schemas.microsoft.com/office/drawing/2014/main" id="{18D32AFC-5BE1-4653-92A3-6F1061F12EA1}"/>
                </a:ext>
              </a:extLst>
            </p:cNvPr>
            <p:cNvGrpSpPr/>
            <p:nvPr/>
          </p:nvGrpSpPr>
          <p:grpSpPr>
            <a:xfrm>
              <a:off x="9345108" y="5210349"/>
              <a:ext cx="1831551" cy="532522"/>
              <a:chOff x="1358050" y="5449369"/>
              <a:chExt cx="1831551" cy="532522"/>
            </a:xfrm>
          </p:grpSpPr>
          <p:sp>
            <p:nvSpPr>
              <p:cNvPr id="268" name="Rectangle: Rounded Corners 267">
                <a:extLst>
                  <a:ext uri="{FF2B5EF4-FFF2-40B4-BE49-F238E27FC236}">
                    <a16:creationId xmlns:a16="http://schemas.microsoft.com/office/drawing/2014/main" id="{068AB514-AB4A-4A8F-B38C-706684B07824}"/>
                  </a:ext>
                </a:extLst>
              </p:cNvPr>
              <p:cNvSpPr/>
              <p:nvPr/>
            </p:nvSpPr>
            <p:spPr>
              <a:xfrm>
                <a:off x="1358050" y="5449369"/>
                <a:ext cx="1831551" cy="532522"/>
              </a:xfrm>
              <a:prstGeom prst="roundRect">
                <a:avLst>
                  <a:gd name="adj" fmla="val 19476"/>
                </a:avLst>
              </a:prstGeom>
              <a:solidFill>
                <a:srgbClr val="876A4F"/>
              </a:solidFill>
              <a:ln w="25400">
                <a:solidFill>
                  <a:srgbClr val="503E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9" name="Rectangle: Rounded Corners 268">
                <a:extLst>
                  <a:ext uri="{FF2B5EF4-FFF2-40B4-BE49-F238E27FC236}">
                    <a16:creationId xmlns:a16="http://schemas.microsoft.com/office/drawing/2014/main" id="{59F90DC7-40EA-42FF-ACD4-4424082C0EEF}"/>
                  </a:ext>
                </a:extLst>
              </p:cNvPr>
              <p:cNvSpPr/>
              <p:nvPr/>
            </p:nvSpPr>
            <p:spPr>
              <a:xfrm>
                <a:off x="1393903" y="5491974"/>
                <a:ext cx="1747572" cy="452443"/>
              </a:xfrm>
              <a:prstGeom prst="roundRect">
                <a:avLst>
                  <a:gd name="adj" fmla="val 19476"/>
                </a:avLst>
              </a:prstGeom>
              <a:noFill/>
              <a:ln w="12700">
                <a:solidFill>
                  <a:srgbClr val="D2C1B2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0" name="TextBox 269">
              <a:extLst>
                <a:ext uri="{FF2B5EF4-FFF2-40B4-BE49-F238E27FC236}">
                  <a16:creationId xmlns:a16="http://schemas.microsoft.com/office/drawing/2014/main" id="{D9E22DB7-1F51-4F0B-B374-4B9886F42F21}"/>
                </a:ext>
              </a:extLst>
            </p:cNvPr>
            <p:cNvSpPr txBox="1"/>
            <p:nvPr/>
          </p:nvSpPr>
          <p:spPr>
            <a:xfrm>
              <a:off x="9486740" y="5243133"/>
              <a:ext cx="1538685" cy="418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rPr>
                <a:t>13 : 15</a:t>
              </a:r>
              <a:endPara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</p:grpSp>
      <p:pic>
        <p:nvPicPr>
          <p:cNvPr id="465" name="Picture 464">
            <a:extLst>
              <a:ext uri="{FF2B5EF4-FFF2-40B4-BE49-F238E27FC236}">
                <a16:creationId xmlns:a16="http://schemas.microsoft.com/office/drawing/2014/main" id="{D068CCB0-6E88-4F61-AB2C-1B4A21ED13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8" y="1540115"/>
            <a:ext cx="1011255" cy="2790432"/>
          </a:xfrm>
          <a:prstGeom prst="rect">
            <a:avLst/>
          </a:prstGeom>
        </p:spPr>
      </p:pic>
      <p:pic>
        <p:nvPicPr>
          <p:cNvPr id="473" name="Picture 472">
            <a:extLst>
              <a:ext uri="{FF2B5EF4-FFF2-40B4-BE49-F238E27FC236}">
                <a16:creationId xmlns:a16="http://schemas.microsoft.com/office/drawing/2014/main" id="{A618627D-518D-4CAD-990D-0F76AC83E5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7196" y="1425102"/>
            <a:ext cx="1036260" cy="2114888"/>
          </a:xfrm>
          <a:prstGeom prst="rect">
            <a:avLst/>
          </a:prstGeom>
        </p:spPr>
      </p:pic>
      <p:sp>
        <p:nvSpPr>
          <p:cNvPr id="276" name="Rectangle 275">
            <a:extLst>
              <a:ext uri="{FF2B5EF4-FFF2-40B4-BE49-F238E27FC236}">
                <a16:creationId xmlns:a16="http://schemas.microsoft.com/office/drawing/2014/main" id="{91E8BBD1-8C64-4E85-9005-A95C06791BAC}"/>
              </a:ext>
            </a:extLst>
          </p:cNvPr>
          <p:cNvSpPr/>
          <p:nvPr/>
        </p:nvSpPr>
        <p:spPr>
          <a:xfrm>
            <a:off x="-161468" y="1413075"/>
            <a:ext cx="12514935" cy="235311"/>
          </a:xfrm>
          <a:prstGeom prst="rect">
            <a:avLst/>
          </a:prstGeom>
          <a:solidFill>
            <a:srgbClr val="C22062"/>
          </a:solidFill>
          <a:ln>
            <a:noFill/>
          </a:ln>
          <a:scene3d>
            <a:camera prst="orthographicFront"/>
            <a:lightRig rig="brightRoom" dir="t"/>
          </a:scene3d>
          <a:sp3d>
            <a:bevelT w="209550" h="571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5" name="TextBox 434">
            <a:extLst>
              <a:ext uri="{FF2B5EF4-FFF2-40B4-BE49-F238E27FC236}">
                <a16:creationId xmlns:a16="http://schemas.microsoft.com/office/drawing/2014/main" id="{42482A18-6C63-4C13-83E0-CBD8C81DD821}"/>
              </a:ext>
            </a:extLst>
          </p:cNvPr>
          <p:cNvSpPr txBox="1"/>
          <p:nvPr/>
        </p:nvSpPr>
        <p:spPr>
          <a:xfrm>
            <a:off x="4741425" y="69982"/>
            <a:ext cx="3318112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sz="6600" b="1" spc="600">
                <a:solidFill>
                  <a:srgbClr val="F498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KTUTS</a:t>
            </a:r>
            <a:endParaRPr lang="en-US" sz="6600" b="1" spc="600" dirty="0">
              <a:solidFill>
                <a:srgbClr val="F498B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  <p:pic>
        <p:nvPicPr>
          <p:cNvPr id="443" name="Picture 442">
            <a:extLst>
              <a:ext uri="{FF2B5EF4-FFF2-40B4-BE49-F238E27FC236}">
                <a16:creationId xmlns:a16="http://schemas.microsoft.com/office/drawing/2014/main" id="{A9DFD387-47AE-406F-9659-9AC02499F3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11" b="90000" l="10000" r="90000">
                        <a14:foregroundMark x1="69722" y1="58333" x2="66111" y2="81667"/>
                        <a14:foregroundMark x1="65833" y1="89167" x2="40278" y2="89722"/>
                        <a14:foregroundMark x1="43056" y1="8611" x2="42500" y2="1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391330" flipH="1">
            <a:off x="3328191" y="-4708"/>
            <a:ext cx="1449751" cy="1449751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450" name="Group 449">
            <a:extLst>
              <a:ext uri="{FF2B5EF4-FFF2-40B4-BE49-F238E27FC236}">
                <a16:creationId xmlns:a16="http://schemas.microsoft.com/office/drawing/2014/main" id="{C0BE04F4-D5B9-427D-8851-31EEC2625821}"/>
              </a:ext>
            </a:extLst>
          </p:cNvPr>
          <p:cNvGrpSpPr/>
          <p:nvPr/>
        </p:nvGrpSpPr>
        <p:grpSpPr>
          <a:xfrm>
            <a:off x="9690914" y="350022"/>
            <a:ext cx="1781171" cy="841609"/>
            <a:chOff x="9690914" y="350022"/>
            <a:chExt cx="1781171" cy="841609"/>
          </a:xfrm>
        </p:grpSpPr>
        <p:sp>
          <p:nvSpPr>
            <p:cNvPr id="447" name="Rectangle 446">
              <a:extLst>
                <a:ext uri="{FF2B5EF4-FFF2-40B4-BE49-F238E27FC236}">
                  <a16:creationId xmlns:a16="http://schemas.microsoft.com/office/drawing/2014/main" id="{28D74CE2-9468-48E1-92B2-9D74B9136881}"/>
                </a:ext>
              </a:extLst>
            </p:cNvPr>
            <p:cNvSpPr/>
            <p:nvPr/>
          </p:nvSpPr>
          <p:spPr>
            <a:xfrm>
              <a:off x="9690914" y="350022"/>
              <a:ext cx="829142" cy="377513"/>
            </a:xfrm>
            <a:prstGeom prst="rect">
              <a:avLst/>
            </a:prstGeom>
            <a:solidFill>
              <a:srgbClr val="F4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8" name="Rectangle 447">
              <a:extLst>
                <a:ext uri="{FF2B5EF4-FFF2-40B4-BE49-F238E27FC236}">
                  <a16:creationId xmlns:a16="http://schemas.microsoft.com/office/drawing/2014/main" id="{EED5E391-05BA-4FC8-A116-7804ACCAB1F2}"/>
                </a:ext>
              </a:extLst>
            </p:cNvPr>
            <p:cNvSpPr/>
            <p:nvPr/>
          </p:nvSpPr>
          <p:spPr>
            <a:xfrm>
              <a:off x="10642943" y="353188"/>
              <a:ext cx="829142" cy="377513"/>
            </a:xfrm>
            <a:prstGeom prst="rect">
              <a:avLst/>
            </a:prstGeom>
            <a:solidFill>
              <a:srgbClr val="F4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9" name="Rectangle 448">
              <a:extLst>
                <a:ext uri="{FF2B5EF4-FFF2-40B4-BE49-F238E27FC236}">
                  <a16:creationId xmlns:a16="http://schemas.microsoft.com/office/drawing/2014/main" id="{871A54EA-2E33-47C1-968E-3B1C7F0B7CFC}"/>
                </a:ext>
              </a:extLst>
            </p:cNvPr>
            <p:cNvSpPr/>
            <p:nvPr/>
          </p:nvSpPr>
          <p:spPr>
            <a:xfrm>
              <a:off x="10164664" y="814118"/>
              <a:ext cx="829142" cy="377513"/>
            </a:xfrm>
            <a:prstGeom prst="rect">
              <a:avLst/>
            </a:prstGeom>
            <a:solidFill>
              <a:srgbClr val="F4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3" name="Group 462">
            <a:extLst>
              <a:ext uri="{FF2B5EF4-FFF2-40B4-BE49-F238E27FC236}">
                <a16:creationId xmlns:a16="http://schemas.microsoft.com/office/drawing/2014/main" id="{BEB587E2-22A0-4E5E-A8E1-09E152558694}"/>
              </a:ext>
            </a:extLst>
          </p:cNvPr>
          <p:cNvGrpSpPr/>
          <p:nvPr/>
        </p:nvGrpSpPr>
        <p:grpSpPr>
          <a:xfrm>
            <a:off x="256389" y="366370"/>
            <a:ext cx="2327637" cy="835997"/>
            <a:chOff x="256389" y="366370"/>
            <a:chExt cx="2327637" cy="835997"/>
          </a:xfrm>
        </p:grpSpPr>
        <p:grpSp>
          <p:nvGrpSpPr>
            <p:cNvPr id="451" name="Group 450">
              <a:extLst>
                <a:ext uri="{FF2B5EF4-FFF2-40B4-BE49-F238E27FC236}">
                  <a16:creationId xmlns:a16="http://schemas.microsoft.com/office/drawing/2014/main" id="{F8F374B6-F93E-4ECC-A6BA-F2A4A2168D5B}"/>
                </a:ext>
              </a:extLst>
            </p:cNvPr>
            <p:cNvGrpSpPr/>
            <p:nvPr/>
          </p:nvGrpSpPr>
          <p:grpSpPr>
            <a:xfrm flipV="1">
              <a:off x="256389" y="676294"/>
              <a:ext cx="1113375" cy="526073"/>
              <a:chOff x="9690914" y="350022"/>
              <a:chExt cx="1781171" cy="841609"/>
            </a:xfrm>
          </p:grpSpPr>
          <p:sp>
            <p:nvSpPr>
              <p:cNvPr id="452" name="Rectangle 451">
                <a:extLst>
                  <a:ext uri="{FF2B5EF4-FFF2-40B4-BE49-F238E27FC236}">
                    <a16:creationId xmlns:a16="http://schemas.microsoft.com/office/drawing/2014/main" id="{AEB3B472-A615-4CC7-8A90-4EF235E32631}"/>
                  </a:ext>
                </a:extLst>
              </p:cNvPr>
              <p:cNvSpPr/>
              <p:nvPr/>
            </p:nvSpPr>
            <p:spPr>
              <a:xfrm>
                <a:off x="9690914" y="350022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3" name="Rectangle 452">
                <a:extLst>
                  <a:ext uri="{FF2B5EF4-FFF2-40B4-BE49-F238E27FC236}">
                    <a16:creationId xmlns:a16="http://schemas.microsoft.com/office/drawing/2014/main" id="{FA003ECA-B9A7-4FE2-875A-D8AFA6F8FFD2}"/>
                  </a:ext>
                </a:extLst>
              </p:cNvPr>
              <p:cNvSpPr/>
              <p:nvPr/>
            </p:nvSpPr>
            <p:spPr>
              <a:xfrm>
                <a:off x="10642943" y="35318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4" name="Rectangle 453">
                <a:extLst>
                  <a:ext uri="{FF2B5EF4-FFF2-40B4-BE49-F238E27FC236}">
                    <a16:creationId xmlns:a16="http://schemas.microsoft.com/office/drawing/2014/main" id="{16976491-3CAB-474C-8B42-4C5639B6C9EB}"/>
                  </a:ext>
                </a:extLst>
              </p:cNvPr>
              <p:cNvSpPr/>
              <p:nvPr/>
            </p:nvSpPr>
            <p:spPr>
              <a:xfrm>
                <a:off x="10164664" y="81411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55" name="Group 454">
              <a:extLst>
                <a:ext uri="{FF2B5EF4-FFF2-40B4-BE49-F238E27FC236}">
                  <a16:creationId xmlns:a16="http://schemas.microsoft.com/office/drawing/2014/main" id="{E0E9A6D9-F440-44DC-B49D-52D40C66F274}"/>
                </a:ext>
              </a:extLst>
            </p:cNvPr>
            <p:cNvGrpSpPr/>
            <p:nvPr/>
          </p:nvGrpSpPr>
          <p:grpSpPr>
            <a:xfrm>
              <a:off x="858441" y="366370"/>
              <a:ext cx="1113375" cy="526073"/>
              <a:chOff x="9690914" y="350022"/>
              <a:chExt cx="1781171" cy="841609"/>
            </a:xfrm>
          </p:grpSpPr>
          <p:sp>
            <p:nvSpPr>
              <p:cNvPr id="456" name="Rectangle 455">
                <a:extLst>
                  <a:ext uri="{FF2B5EF4-FFF2-40B4-BE49-F238E27FC236}">
                    <a16:creationId xmlns:a16="http://schemas.microsoft.com/office/drawing/2014/main" id="{F7AC5B9B-B45C-410E-A9E4-BBE4B10F14A7}"/>
                  </a:ext>
                </a:extLst>
              </p:cNvPr>
              <p:cNvSpPr/>
              <p:nvPr/>
            </p:nvSpPr>
            <p:spPr>
              <a:xfrm>
                <a:off x="9690914" y="350022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7" name="Rectangle 456">
                <a:extLst>
                  <a:ext uri="{FF2B5EF4-FFF2-40B4-BE49-F238E27FC236}">
                    <a16:creationId xmlns:a16="http://schemas.microsoft.com/office/drawing/2014/main" id="{B23EEC3D-2400-4D8E-B30F-A0D52BB1828A}"/>
                  </a:ext>
                </a:extLst>
              </p:cNvPr>
              <p:cNvSpPr/>
              <p:nvPr/>
            </p:nvSpPr>
            <p:spPr>
              <a:xfrm>
                <a:off x="10642943" y="35318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8" name="Rectangle 457">
                <a:extLst>
                  <a:ext uri="{FF2B5EF4-FFF2-40B4-BE49-F238E27FC236}">
                    <a16:creationId xmlns:a16="http://schemas.microsoft.com/office/drawing/2014/main" id="{3B8AA4F7-BA07-407C-9FF8-CBB6BB8BF8A2}"/>
                  </a:ext>
                </a:extLst>
              </p:cNvPr>
              <p:cNvSpPr/>
              <p:nvPr/>
            </p:nvSpPr>
            <p:spPr>
              <a:xfrm>
                <a:off x="10164664" y="81411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59" name="Group 458">
              <a:extLst>
                <a:ext uri="{FF2B5EF4-FFF2-40B4-BE49-F238E27FC236}">
                  <a16:creationId xmlns:a16="http://schemas.microsoft.com/office/drawing/2014/main" id="{DAB6A204-F033-4D2A-8332-033759D2E997}"/>
                </a:ext>
              </a:extLst>
            </p:cNvPr>
            <p:cNvGrpSpPr/>
            <p:nvPr/>
          </p:nvGrpSpPr>
          <p:grpSpPr>
            <a:xfrm flipV="1">
              <a:off x="1470651" y="663617"/>
              <a:ext cx="1113375" cy="526073"/>
              <a:chOff x="9690914" y="350022"/>
              <a:chExt cx="1781171" cy="841609"/>
            </a:xfrm>
          </p:grpSpPr>
          <p:sp>
            <p:nvSpPr>
              <p:cNvPr id="460" name="Rectangle 459">
                <a:extLst>
                  <a:ext uri="{FF2B5EF4-FFF2-40B4-BE49-F238E27FC236}">
                    <a16:creationId xmlns:a16="http://schemas.microsoft.com/office/drawing/2014/main" id="{C12AA7AE-C0FD-45C3-A868-2F2A8E513D75}"/>
                  </a:ext>
                </a:extLst>
              </p:cNvPr>
              <p:cNvSpPr/>
              <p:nvPr/>
            </p:nvSpPr>
            <p:spPr>
              <a:xfrm>
                <a:off x="9690914" y="350022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1" name="Rectangle 460">
                <a:extLst>
                  <a:ext uri="{FF2B5EF4-FFF2-40B4-BE49-F238E27FC236}">
                    <a16:creationId xmlns:a16="http://schemas.microsoft.com/office/drawing/2014/main" id="{3D859897-EE64-4823-A0E1-A4CC064128C7}"/>
                  </a:ext>
                </a:extLst>
              </p:cNvPr>
              <p:cNvSpPr/>
              <p:nvPr/>
            </p:nvSpPr>
            <p:spPr>
              <a:xfrm>
                <a:off x="10642943" y="35318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2" name="Rectangle 461">
                <a:extLst>
                  <a:ext uri="{FF2B5EF4-FFF2-40B4-BE49-F238E27FC236}">
                    <a16:creationId xmlns:a16="http://schemas.microsoft.com/office/drawing/2014/main" id="{EA814BA4-99D8-4E35-A6FC-A2BC70A4F8A0}"/>
                  </a:ext>
                </a:extLst>
              </p:cNvPr>
              <p:cNvSpPr/>
              <p:nvPr/>
            </p:nvSpPr>
            <p:spPr>
              <a:xfrm>
                <a:off x="10164664" y="81411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471" name="Picture 470">
            <a:extLst>
              <a:ext uri="{FF2B5EF4-FFF2-40B4-BE49-F238E27FC236}">
                <a16:creationId xmlns:a16="http://schemas.microsoft.com/office/drawing/2014/main" id="{9AD794D7-E422-4CAF-A512-70D275C4B3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108" y="5224412"/>
            <a:ext cx="1216649" cy="1695901"/>
          </a:xfrm>
          <a:prstGeom prst="rect">
            <a:avLst/>
          </a:prstGeom>
        </p:spPr>
      </p:pic>
      <p:pic>
        <p:nvPicPr>
          <p:cNvPr id="441" name="Picture 440">
            <a:extLst>
              <a:ext uri="{FF2B5EF4-FFF2-40B4-BE49-F238E27FC236}">
                <a16:creationId xmlns:a16="http://schemas.microsoft.com/office/drawing/2014/main" id="{E489E6DC-CCCB-483F-A3E4-931432332D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463801">
            <a:off x="2447361" y="78013"/>
            <a:ext cx="1302510" cy="130251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8D7A14-7D15-4ADC-B9F1-3B27B007FA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880" y="37226"/>
            <a:ext cx="1593344" cy="1371617"/>
          </a:xfrm>
          <a:prstGeom prst="rect">
            <a:avLst/>
          </a:prstGeom>
        </p:spPr>
      </p:pic>
      <p:pic>
        <p:nvPicPr>
          <p:cNvPr id="271" name="!!Picture 16">
            <a:extLst>
              <a:ext uri="{FF2B5EF4-FFF2-40B4-BE49-F238E27FC236}">
                <a16:creationId xmlns:a16="http://schemas.microsoft.com/office/drawing/2014/main" id="{D15C9B10-9BA8-4A1E-A5E8-592B087B08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05483" y="2214049"/>
            <a:ext cx="3840480" cy="3775884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274" name="Picture 273">
            <a:extLst>
              <a:ext uri="{FF2B5EF4-FFF2-40B4-BE49-F238E27FC236}">
                <a16:creationId xmlns:a16="http://schemas.microsoft.com/office/drawing/2014/main" id="{C1BBB6E9-F570-47D7-B7ED-284739D559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750708" y="5475495"/>
            <a:ext cx="998522" cy="998522"/>
          </a:xfrm>
          <a:prstGeom prst="rect">
            <a:avLst/>
          </a:prstGeom>
          <a:effectLst/>
        </p:spPr>
      </p:pic>
      <p:pic>
        <p:nvPicPr>
          <p:cNvPr id="275" name="Picture 274">
            <a:extLst>
              <a:ext uri="{FF2B5EF4-FFF2-40B4-BE49-F238E27FC236}">
                <a16:creationId xmlns:a16="http://schemas.microsoft.com/office/drawing/2014/main" id="{64A46BB5-5D16-41C4-A218-D2DD7AE932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31643" y="5475495"/>
            <a:ext cx="998522" cy="998522"/>
          </a:xfrm>
          <a:prstGeom prst="rect">
            <a:avLst/>
          </a:prstGeom>
          <a:effectLst/>
        </p:spPr>
      </p:pic>
      <p:sp>
        <p:nvSpPr>
          <p:cNvPr id="277" name="TextBox 276">
            <a:extLst>
              <a:ext uri="{FF2B5EF4-FFF2-40B4-BE49-F238E27FC236}">
                <a16:creationId xmlns:a16="http://schemas.microsoft.com/office/drawing/2014/main" id="{963E1210-679F-471F-8CA4-A93D5BCEBDCE}"/>
              </a:ext>
            </a:extLst>
          </p:cNvPr>
          <p:cNvSpPr txBox="1"/>
          <p:nvPr/>
        </p:nvSpPr>
        <p:spPr>
          <a:xfrm>
            <a:off x="1639132" y="1430276"/>
            <a:ext cx="8913736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/>
            <a:lightRig rig="brightRoom" dir="t">
              <a:rot lat="0" lon="0" rev="600000"/>
            </a:lightRig>
          </a:scene3d>
          <a:sp3d prstMaterial="metal">
            <a:bevelT w="38100" h="5715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UTM Cookies" panose="02040603050506020204" pitchFamily="18" charset="0"/>
              </a:rPr>
              <a:t>Viết thương của các phép chia sau dưới dạng phân số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1" name="TextBox 300">
                <a:extLst>
                  <a:ext uri="{FF2B5EF4-FFF2-40B4-BE49-F238E27FC236}">
                    <a16:creationId xmlns:a16="http://schemas.microsoft.com/office/drawing/2014/main" id="{3A107AF9-6AAF-4D26-8377-A0F2C428B6C8}"/>
                  </a:ext>
                </a:extLst>
              </p:cNvPr>
              <p:cNvSpPr txBox="1"/>
              <p:nvPr/>
            </p:nvSpPr>
            <p:spPr>
              <a:xfrm>
                <a:off x="1695312" y="3159829"/>
                <a:ext cx="814646" cy="16798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0" i="0" smtClean="0">
                              <a:solidFill>
                                <a:schemeClr val="tx1"/>
                              </a:solidFill>
                              <a:effectLst/>
                              <a:latin typeface="UTM Cookies" panose="020406030505060202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0" i="0" smtClean="0">
                              <a:solidFill>
                                <a:schemeClr val="tx1"/>
                              </a:solidFill>
                              <a:effectLst/>
                              <a:latin typeface="UTM Cookies" panose="0204060305050602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  <a:effectLst/>
                  <a:latin typeface="UTM Cookies" panose="02040603050506020204" pitchFamily="18" charset="0"/>
                </a:endParaRPr>
              </a:p>
            </p:txBody>
          </p:sp>
        </mc:Choice>
        <mc:Fallback xmlns="">
          <p:sp>
            <p:nvSpPr>
              <p:cNvPr id="301" name="TextBox 300">
                <a:extLst>
                  <a:ext uri="{FF2B5EF4-FFF2-40B4-BE49-F238E27FC236}">
                    <a16:creationId xmlns:a16="http://schemas.microsoft.com/office/drawing/2014/main" id="{3A107AF9-6AAF-4D26-8377-A0F2C428B6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5312" y="3159829"/>
                <a:ext cx="814646" cy="167988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5" name="TextBox 304">
                <a:extLst>
                  <a:ext uri="{FF2B5EF4-FFF2-40B4-BE49-F238E27FC236}">
                    <a16:creationId xmlns:a16="http://schemas.microsoft.com/office/drawing/2014/main" id="{541FCB57-CB3E-4F15-983E-2BD35C1F62B8}"/>
                  </a:ext>
                </a:extLst>
              </p:cNvPr>
              <p:cNvSpPr txBox="1"/>
              <p:nvPr/>
            </p:nvSpPr>
            <p:spPr>
              <a:xfrm>
                <a:off x="4496386" y="3121675"/>
                <a:ext cx="814646" cy="16798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0" i="0" smtClean="0">
                              <a:solidFill>
                                <a:schemeClr val="tx1"/>
                              </a:solidFill>
                              <a:effectLst/>
                              <a:latin typeface="UTM Cookies" panose="0204060305050602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0" i="0" smtClean="0">
                              <a:solidFill>
                                <a:schemeClr val="tx1"/>
                              </a:solidFill>
                              <a:effectLst/>
                              <a:latin typeface="UTM Cookies" panose="0204060305050602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  <a:effectLst/>
                  <a:latin typeface="UTM Cookies" panose="02040603050506020204" pitchFamily="18" charset="0"/>
                </a:endParaRPr>
              </a:p>
            </p:txBody>
          </p:sp>
        </mc:Choice>
        <mc:Fallback xmlns="">
          <p:sp>
            <p:nvSpPr>
              <p:cNvPr id="305" name="TextBox 304">
                <a:extLst>
                  <a:ext uri="{FF2B5EF4-FFF2-40B4-BE49-F238E27FC236}">
                    <a16:creationId xmlns:a16="http://schemas.microsoft.com/office/drawing/2014/main" id="{541FCB57-CB3E-4F15-983E-2BD35C1F62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6386" y="3121675"/>
                <a:ext cx="814646" cy="167988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5" name="TextBox 314">
                <a:extLst>
                  <a:ext uri="{FF2B5EF4-FFF2-40B4-BE49-F238E27FC236}">
                    <a16:creationId xmlns:a16="http://schemas.microsoft.com/office/drawing/2014/main" id="{80EEF875-066F-47D5-805D-2E860448FBB8}"/>
                  </a:ext>
                </a:extLst>
              </p:cNvPr>
              <p:cNvSpPr txBox="1"/>
              <p:nvPr/>
            </p:nvSpPr>
            <p:spPr>
              <a:xfrm>
                <a:off x="7029086" y="3159548"/>
                <a:ext cx="1236236" cy="16826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0" i="0" smtClean="0">
                              <a:solidFill>
                                <a:schemeClr val="tx1"/>
                              </a:solidFill>
                              <a:effectLst/>
                              <a:latin typeface="UTM Cookies" panose="02040603050506020204" pitchFamily="18" charset="0"/>
                            </a:rPr>
                            <m:t>17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0" i="0" smtClean="0">
                              <a:solidFill>
                                <a:schemeClr val="tx1"/>
                              </a:solidFill>
                              <a:effectLst/>
                              <a:latin typeface="UTM Cookies" panose="02040603050506020204" pitchFamily="18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  <a:effectLst/>
                  <a:latin typeface="UTM Cookies" panose="02040603050506020204" pitchFamily="18" charset="0"/>
                </a:endParaRPr>
              </a:p>
            </p:txBody>
          </p:sp>
        </mc:Choice>
        <mc:Fallback xmlns="">
          <p:sp>
            <p:nvSpPr>
              <p:cNvPr id="315" name="TextBox 314">
                <a:extLst>
                  <a:ext uri="{FF2B5EF4-FFF2-40B4-BE49-F238E27FC236}">
                    <a16:creationId xmlns:a16="http://schemas.microsoft.com/office/drawing/2014/main" id="{80EEF875-066F-47D5-805D-2E860448FB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9086" y="3159548"/>
                <a:ext cx="1236236" cy="168264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6" name="TextBox 315">
                <a:extLst>
                  <a:ext uri="{FF2B5EF4-FFF2-40B4-BE49-F238E27FC236}">
                    <a16:creationId xmlns:a16="http://schemas.microsoft.com/office/drawing/2014/main" id="{CFFBC9DD-7D10-4A96-A3F3-63C4A017DE93}"/>
                  </a:ext>
                </a:extLst>
              </p:cNvPr>
              <p:cNvSpPr txBox="1"/>
              <p:nvPr/>
            </p:nvSpPr>
            <p:spPr>
              <a:xfrm>
                <a:off x="9561786" y="3197421"/>
                <a:ext cx="1236236" cy="16826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0" i="0" smtClean="0">
                              <a:solidFill>
                                <a:schemeClr val="tx1"/>
                              </a:solidFill>
                              <a:effectLst/>
                              <a:latin typeface="UTM Cookies" panose="02040603050506020204" pitchFamily="18" charset="0"/>
                            </a:rPr>
                            <m:t>13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0" i="0" smtClean="0">
                              <a:solidFill>
                                <a:schemeClr val="tx1"/>
                              </a:solidFill>
                              <a:effectLst/>
                              <a:latin typeface="UTM Cookies" panose="020406030505060202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  <a:effectLst/>
                  <a:latin typeface="UTM Cookies" panose="02040603050506020204" pitchFamily="18" charset="0"/>
                </a:endParaRPr>
              </a:p>
            </p:txBody>
          </p:sp>
        </mc:Choice>
        <mc:Fallback xmlns="">
          <p:sp>
            <p:nvSpPr>
              <p:cNvPr id="316" name="TextBox 315">
                <a:extLst>
                  <a:ext uri="{FF2B5EF4-FFF2-40B4-BE49-F238E27FC236}">
                    <a16:creationId xmlns:a16="http://schemas.microsoft.com/office/drawing/2014/main" id="{CFFBC9DD-7D10-4A96-A3F3-63C4A017DE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1786" y="3197421"/>
                <a:ext cx="1236236" cy="168264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8E770937-B32F-4159-8B3D-35A34A036067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3" t="36884" r="71776" b="40775"/>
          <a:stretch/>
        </p:blipFill>
        <p:spPr>
          <a:xfrm rot="1354469">
            <a:off x="2188727" y="3956376"/>
            <a:ext cx="1243531" cy="147071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29" name="Picture 328">
            <a:extLst>
              <a:ext uri="{FF2B5EF4-FFF2-40B4-BE49-F238E27FC236}">
                <a16:creationId xmlns:a16="http://schemas.microsoft.com/office/drawing/2014/main" id="{BEC40F4A-301A-4E96-92E3-DE503E74C7C1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83" t="27582" r="6216" b="50077"/>
          <a:stretch/>
        </p:blipFill>
        <p:spPr>
          <a:xfrm rot="1354469">
            <a:off x="4929620" y="4126345"/>
            <a:ext cx="1243531" cy="147071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30" name="Picture 329">
            <a:extLst>
              <a:ext uri="{FF2B5EF4-FFF2-40B4-BE49-F238E27FC236}">
                <a16:creationId xmlns:a16="http://schemas.microsoft.com/office/drawing/2014/main" id="{060EFE57-A701-4C13-A435-6EA2E33DDED2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06" t="53738" r="4993" b="23921"/>
          <a:stretch/>
        </p:blipFill>
        <p:spPr>
          <a:xfrm rot="1354469">
            <a:off x="7864444" y="4030608"/>
            <a:ext cx="1243531" cy="147071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31" name="Picture 330">
            <a:extLst>
              <a:ext uri="{FF2B5EF4-FFF2-40B4-BE49-F238E27FC236}">
                <a16:creationId xmlns:a16="http://schemas.microsoft.com/office/drawing/2014/main" id="{ED4BF7B0-CD97-45F1-BB2D-7D1676F13D31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2" t="61410" r="70018" b="16249"/>
          <a:stretch/>
        </p:blipFill>
        <p:spPr>
          <a:xfrm rot="1354469">
            <a:off x="10470993" y="3956375"/>
            <a:ext cx="1520263" cy="147071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82568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4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3" presetClass="emph" presetSubtype="10" repeatCount="indefinite" autoRev="1" fill="hold" grpId="1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Clr clrSpc="hsl" dir="ccw">
                                          <p:cBhvr override="childStyle">
                                            <p:cTn id="11" dur="30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66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  <p:par>
                                    <p:cTn id="12" presetID="1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" presetClass="entr" presetSubtype="0" fill="hold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repeatCount="indefinite" fill="hold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" presetID="32" presetClass="emph" presetSubtype="0" repeatCount="indefinite" fill="hold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8" presetID="47" presetClass="entr" presetSubtype="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7" presetClass="entr" presetSubtype="0" fill="hold" nodeType="withEffect">
                                      <p:stCondLst>
                                        <p:cond delay="42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19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47" presetClass="entr" presetSubtype="0" fill="hold" nodeType="withEffect">
                                      <p:stCondLst>
                                        <p:cond delay="47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2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47" presetClass="entr" presetSubtype="0" fill="hold" nodeType="withEffect">
                                      <p:stCondLst>
                                        <p:cond delay="5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1000"/>
                                            <p:tgtEl>
                                              <p:spTgt spid="24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1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0" dur="500"/>
                                            <p:tgtEl>
                                              <p:spTgt spid="4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1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3" dur="500"/>
                                            <p:tgtEl>
                                              <p:spTgt spid="4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32" presetClass="emph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5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6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7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8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9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32" presetClass="emph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1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2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3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5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4" fill="hold" nodeType="withEffect" p14:presetBounceEnd="40000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8" dur="500" fill="hold"/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9" dur="500" fill="hold"/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47" presetClass="entr" presetSubtype="0" fill="hold" grpId="0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27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1" fill="hold">
                          <p:stCondLst>
                            <p:cond delay="indefinite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3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2" fill="hold">
                          <p:stCondLst>
                            <p:cond delay="indefinite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9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9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3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500" fill="hold"/>
                                            <p:tgtEl>
                                              <p:spTgt spid="3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3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3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9" fill="hold">
                          <p:stCondLst>
                            <p:cond delay="indefinite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5" fill="hold">
                          <p:stCondLst>
                            <p:cond delay="indefinite"/>
                          </p:stCondLst>
                          <p:childTnLst>
                            <p:par>
                              <p:cTn id="1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9" dur="500"/>
                                            <p:tgtEl>
                                              <p:spTgt spid="3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3" dur="500" fill="hold"/>
                                            <p:tgtEl>
                                              <p:spTgt spid="3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4" dur="500" fill="hold"/>
                                            <p:tgtEl>
                                              <p:spTgt spid="3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5" dur="500"/>
                                            <p:tgtEl>
                                              <p:spTgt spid="3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6" fill="hold">
                          <p:stCondLst>
                            <p:cond delay="indefinite"/>
                          </p:stCondLst>
                          <p:childTnLst>
                            <p:par>
                              <p:cTn id="1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8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2" fill="hold">
                          <p:stCondLst>
                            <p:cond delay="indefinite"/>
                          </p:stCondLst>
                          <p:childTnLst>
                            <p:par>
                              <p:cTn id="1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6" dur="500"/>
                                            <p:tgtEl>
                                              <p:spTgt spid="3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0" dur="500" fill="hold"/>
                                            <p:tgtEl>
                                              <p:spTgt spid="3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3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2" dur="500"/>
                                            <p:tgtEl>
                                              <p:spTgt spid="3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5" grpId="0"/>
          <p:bldP spid="435" grpId="1"/>
          <p:bldP spid="277" grpId="0" animBg="1"/>
          <p:bldP spid="301" grpId="0"/>
          <p:bldP spid="305" grpId="0"/>
          <p:bldP spid="315" grpId="0"/>
          <p:bldP spid="3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4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3" presetClass="emph" presetSubtype="10" repeatCount="indefinite" autoRev="1" fill="hold" grpId="1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Clr clrSpc="hsl" dir="ccw">
                                          <p:cBhvr override="childStyle">
                                            <p:cTn id="11" dur="30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66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  <p:par>
                                    <p:cTn id="12" presetID="1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" presetClass="entr" presetSubtype="0" fill="hold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repeatCount="indefinite" fill="hold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" presetID="32" presetClass="emph" presetSubtype="0" repeatCount="indefinite" fill="hold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8" presetID="47" presetClass="entr" presetSubtype="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7" presetClass="entr" presetSubtype="0" fill="hold" nodeType="withEffect">
                                      <p:stCondLst>
                                        <p:cond delay="42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19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47" presetClass="entr" presetSubtype="0" fill="hold" nodeType="withEffect">
                                      <p:stCondLst>
                                        <p:cond delay="47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2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47" presetClass="entr" presetSubtype="0" fill="hold" nodeType="withEffect">
                                      <p:stCondLst>
                                        <p:cond delay="5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1000"/>
                                            <p:tgtEl>
                                              <p:spTgt spid="24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1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0" dur="500"/>
                                            <p:tgtEl>
                                              <p:spTgt spid="4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1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3" dur="500"/>
                                            <p:tgtEl>
                                              <p:spTgt spid="4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32" presetClass="emph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5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6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7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8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9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32" presetClass="emph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1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2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3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5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4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47" presetClass="entr" presetSubtype="0" fill="hold" grpId="0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27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1" fill="hold">
                          <p:stCondLst>
                            <p:cond delay="indefinite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3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2" fill="hold">
                          <p:stCondLst>
                            <p:cond delay="indefinite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3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500" fill="hold"/>
                                            <p:tgtEl>
                                              <p:spTgt spid="3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3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3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9" fill="hold">
                          <p:stCondLst>
                            <p:cond delay="indefinite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5" fill="hold">
                          <p:stCondLst>
                            <p:cond delay="indefinite"/>
                          </p:stCondLst>
                          <p:childTnLst>
                            <p:par>
                              <p:cTn id="1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9" dur="500"/>
                                            <p:tgtEl>
                                              <p:spTgt spid="3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3" dur="500" fill="hold"/>
                                            <p:tgtEl>
                                              <p:spTgt spid="3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4" dur="500" fill="hold"/>
                                            <p:tgtEl>
                                              <p:spTgt spid="3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5" dur="500"/>
                                            <p:tgtEl>
                                              <p:spTgt spid="3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6" fill="hold">
                          <p:stCondLst>
                            <p:cond delay="indefinite"/>
                          </p:stCondLst>
                          <p:childTnLst>
                            <p:par>
                              <p:cTn id="1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2" fill="hold">
                          <p:stCondLst>
                            <p:cond delay="indefinite"/>
                          </p:stCondLst>
                          <p:childTnLst>
                            <p:par>
                              <p:cTn id="1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6" dur="500"/>
                                            <p:tgtEl>
                                              <p:spTgt spid="3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0" dur="500" fill="hold"/>
                                            <p:tgtEl>
                                              <p:spTgt spid="3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3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2" dur="500"/>
                                            <p:tgtEl>
                                              <p:spTgt spid="3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5" grpId="0"/>
          <p:bldP spid="435" grpId="1"/>
          <p:bldP spid="277" grpId="0" animBg="1"/>
          <p:bldP spid="301" grpId="0"/>
          <p:bldP spid="305" grpId="0"/>
          <p:bldP spid="315" grpId="0"/>
          <p:bldP spid="316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B5BA0F2-DA95-49C8-B05E-7317B9BCBF18}"/>
              </a:ext>
            </a:extLst>
          </p:cNvPr>
          <p:cNvGrpSpPr/>
          <p:nvPr/>
        </p:nvGrpSpPr>
        <p:grpSpPr>
          <a:xfrm>
            <a:off x="-1577780" y="-156955"/>
            <a:ext cx="4630877" cy="2466168"/>
            <a:chOff x="-1577780" y="-156955"/>
            <a:chExt cx="4630877" cy="2466168"/>
          </a:xfrm>
        </p:grpSpPr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0F2312FF-804F-4D16-A062-EFD72C1AFBDA}"/>
                </a:ext>
              </a:extLst>
            </p:cNvPr>
            <p:cNvSpPr/>
            <p:nvPr/>
          </p:nvSpPr>
          <p:spPr>
            <a:xfrm flipH="1">
              <a:off x="-1577780" y="-156955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3FF6ACA-5872-42A9-9449-0A26CF89B099}"/>
                </a:ext>
              </a:extLst>
            </p:cNvPr>
            <p:cNvSpPr/>
            <p:nvPr/>
          </p:nvSpPr>
          <p:spPr>
            <a:xfrm>
              <a:off x="2251867" y="99714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: Rounded Corners 141">
              <a:extLst>
                <a:ext uri="{FF2B5EF4-FFF2-40B4-BE49-F238E27FC236}">
                  <a16:creationId xmlns:a16="http://schemas.microsoft.com/office/drawing/2014/main" id="{A02ACBE4-C21A-4E22-931B-9E4A7AD0A08A}"/>
                </a:ext>
              </a:extLst>
            </p:cNvPr>
            <p:cNvSpPr/>
            <p:nvPr/>
          </p:nvSpPr>
          <p:spPr>
            <a:xfrm>
              <a:off x="2024025" y="1200087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: Rounded Corners 143">
              <a:extLst>
                <a:ext uri="{FF2B5EF4-FFF2-40B4-BE49-F238E27FC236}">
                  <a16:creationId xmlns:a16="http://schemas.microsoft.com/office/drawing/2014/main" id="{94D704A4-5FCD-4A88-99EC-14C583FB6BF7}"/>
                </a:ext>
              </a:extLst>
            </p:cNvPr>
            <p:cNvSpPr/>
            <p:nvPr/>
          </p:nvSpPr>
          <p:spPr>
            <a:xfrm>
              <a:off x="2532189" y="11971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: Rounded Corners 144">
              <a:extLst>
                <a:ext uri="{FF2B5EF4-FFF2-40B4-BE49-F238E27FC236}">
                  <a16:creationId xmlns:a16="http://schemas.microsoft.com/office/drawing/2014/main" id="{2A2CDF23-51D4-43F6-87DC-4E4BF8DCCA74}"/>
                </a:ext>
              </a:extLst>
            </p:cNvPr>
            <p:cNvSpPr/>
            <p:nvPr/>
          </p:nvSpPr>
          <p:spPr>
            <a:xfrm>
              <a:off x="-509925" y="907923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: Rounded Corners 145">
              <a:extLst>
                <a:ext uri="{FF2B5EF4-FFF2-40B4-BE49-F238E27FC236}">
                  <a16:creationId xmlns:a16="http://schemas.microsoft.com/office/drawing/2014/main" id="{471867F7-2C47-4069-8DDE-15C16A7D79BB}"/>
                </a:ext>
              </a:extLst>
            </p:cNvPr>
            <p:cNvSpPr/>
            <p:nvPr/>
          </p:nvSpPr>
          <p:spPr>
            <a:xfrm>
              <a:off x="-737767" y="11108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: Rounded Corners 146">
              <a:extLst>
                <a:ext uri="{FF2B5EF4-FFF2-40B4-BE49-F238E27FC236}">
                  <a16:creationId xmlns:a16="http://schemas.microsoft.com/office/drawing/2014/main" id="{72FCC2DD-2102-41A3-BCFE-79CD30825CB5}"/>
                </a:ext>
              </a:extLst>
            </p:cNvPr>
            <p:cNvSpPr/>
            <p:nvPr/>
          </p:nvSpPr>
          <p:spPr>
            <a:xfrm>
              <a:off x="-229603" y="110794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: Rounded Corners 147">
              <a:extLst>
                <a:ext uri="{FF2B5EF4-FFF2-40B4-BE49-F238E27FC236}">
                  <a16:creationId xmlns:a16="http://schemas.microsoft.com/office/drawing/2014/main" id="{D9BA3CD8-B4BA-42B5-8EB7-B4B5AC2D4F10}"/>
                </a:ext>
              </a:extLst>
            </p:cNvPr>
            <p:cNvSpPr/>
            <p:nvPr/>
          </p:nvSpPr>
          <p:spPr>
            <a:xfrm>
              <a:off x="-205438" y="6866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: Rounded Corners 148">
              <a:extLst>
                <a:ext uri="{FF2B5EF4-FFF2-40B4-BE49-F238E27FC236}">
                  <a16:creationId xmlns:a16="http://schemas.microsoft.com/office/drawing/2014/main" id="{0977D075-8886-4F13-90C3-3D0E45EFF841}"/>
                </a:ext>
              </a:extLst>
            </p:cNvPr>
            <p:cNvSpPr/>
            <p:nvPr/>
          </p:nvSpPr>
          <p:spPr>
            <a:xfrm>
              <a:off x="1579437" y="29204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: Rounded Corners 149">
              <a:extLst>
                <a:ext uri="{FF2B5EF4-FFF2-40B4-BE49-F238E27FC236}">
                  <a16:creationId xmlns:a16="http://schemas.microsoft.com/office/drawing/2014/main" id="{BEF26BBC-1FA9-4DAA-BCEC-716CB44164EF}"/>
                </a:ext>
              </a:extLst>
            </p:cNvPr>
            <p:cNvSpPr/>
            <p:nvPr/>
          </p:nvSpPr>
          <p:spPr>
            <a:xfrm>
              <a:off x="1394854" y="522521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: Rounded Corners 150">
              <a:extLst>
                <a:ext uri="{FF2B5EF4-FFF2-40B4-BE49-F238E27FC236}">
                  <a16:creationId xmlns:a16="http://schemas.microsoft.com/office/drawing/2014/main" id="{93F1BAF8-5FC7-480E-9CBE-D32B3A82CA97}"/>
                </a:ext>
              </a:extLst>
            </p:cNvPr>
            <p:cNvSpPr/>
            <p:nvPr/>
          </p:nvSpPr>
          <p:spPr>
            <a:xfrm>
              <a:off x="1354116" y="72849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: Rounded Corners 151">
              <a:extLst>
                <a:ext uri="{FF2B5EF4-FFF2-40B4-BE49-F238E27FC236}">
                  <a16:creationId xmlns:a16="http://schemas.microsoft.com/office/drawing/2014/main" id="{EB7B75E5-01D6-4B18-BF46-28CDFB5868D0}"/>
                </a:ext>
              </a:extLst>
            </p:cNvPr>
            <p:cNvSpPr/>
            <p:nvPr/>
          </p:nvSpPr>
          <p:spPr>
            <a:xfrm>
              <a:off x="934820" y="-8870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: Rounded Corners 152">
              <a:extLst>
                <a:ext uri="{FF2B5EF4-FFF2-40B4-BE49-F238E27FC236}">
                  <a16:creationId xmlns:a16="http://schemas.microsoft.com/office/drawing/2014/main" id="{62003E42-1389-4815-85C9-64A36E71DDF6}"/>
                </a:ext>
              </a:extLst>
            </p:cNvPr>
            <p:cNvSpPr/>
            <p:nvPr/>
          </p:nvSpPr>
          <p:spPr>
            <a:xfrm>
              <a:off x="1120059" y="275862"/>
              <a:ext cx="251528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: Rounded Corners 153">
              <a:extLst>
                <a:ext uri="{FF2B5EF4-FFF2-40B4-BE49-F238E27FC236}">
                  <a16:creationId xmlns:a16="http://schemas.microsoft.com/office/drawing/2014/main" id="{BA8ED20F-4097-4BB8-BF56-BD69C70D72E3}"/>
                </a:ext>
              </a:extLst>
            </p:cNvPr>
            <p:cNvSpPr/>
            <p:nvPr/>
          </p:nvSpPr>
          <p:spPr>
            <a:xfrm>
              <a:off x="346916" y="17098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: Rounded Corners 154">
              <a:extLst>
                <a:ext uri="{FF2B5EF4-FFF2-40B4-BE49-F238E27FC236}">
                  <a16:creationId xmlns:a16="http://schemas.microsoft.com/office/drawing/2014/main" id="{F4CDFE4F-1E6A-43C7-9CFB-EE557186515A}"/>
                </a:ext>
              </a:extLst>
            </p:cNvPr>
            <p:cNvSpPr/>
            <p:nvPr/>
          </p:nvSpPr>
          <p:spPr>
            <a:xfrm>
              <a:off x="149093" y="434077"/>
              <a:ext cx="278915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91" name="Picture 290">
            <a:extLst>
              <a:ext uri="{FF2B5EF4-FFF2-40B4-BE49-F238E27FC236}">
                <a16:creationId xmlns:a16="http://schemas.microsoft.com/office/drawing/2014/main" id="{E8F386C5-2F83-4628-BCFC-2B8C8EF0FA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876" y="1932256"/>
            <a:ext cx="2621507" cy="323116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5523F6B-1CE2-45F3-95CF-95C9FD1D6142}"/>
              </a:ext>
            </a:extLst>
          </p:cNvPr>
          <p:cNvGrpSpPr/>
          <p:nvPr/>
        </p:nvGrpSpPr>
        <p:grpSpPr>
          <a:xfrm>
            <a:off x="8519345" y="534144"/>
            <a:ext cx="4630877" cy="2530929"/>
            <a:chOff x="8519345" y="534144"/>
            <a:chExt cx="4630877" cy="2530929"/>
          </a:xfrm>
        </p:grpSpPr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4DA332DD-40E0-49B3-A15B-EEBB1446FD6D}"/>
                </a:ext>
              </a:extLst>
            </p:cNvPr>
            <p:cNvSpPr/>
            <p:nvPr/>
          </p:nvSpPr>
          <p:spPr>
            <a:xfrm>
              <a:off x="8519345" y="534144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4" name="Rectangle: Rounded Corners 133">
              <a:extLst>
                <a:ext uri="{FF2B5EF4-FFF2-40B4-BE49-F238E27FC236}">
                  <a16:creationId xmlns:a16="http://schemas.microsoft.com/office/drawing/2014/main" id="{4B082588-2A9D-42B0-8A24-71FBB7E708AD}"/>
                </a:ext>
              </a:extLst>
            </p:cNvPr>
            <p:cNvSpPr/>
            <p:nvPr/>
          </p:nvSpPr>
          <p:spPr>
            <a:xfrm>
              <a:off x="11580038" y="145788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: Rounded Corners 134">
              <a:extLst>
                <a:ext uri="{FF2B5EF4-FFF2-40B4-BE49-F238E27FC236}">
                  <a16:creationId xmlns:a16="http://schemas.microsoft.com/office/drawing/2014/main" id="{7586A869-DAE9-4685-8C53-716F29702727}"/>
                </a:ext>
              </a:extLst>
            </p:cNvPr>
            <p:cNvSpPr/>
            <p:nvPr/>
          </p:nvSpPr>
          <p:spPr>
            <a:xfrm>
              <a:off x="11822983" y="1657162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: Rounded Corners 135">
              <a:extLst>
                <a:ext uri="{FF2B5EF4-FFF2-40B4-BE49-F238E27FC236}">
                  <a16:creationId xmlns:a16="http://schemas.microsoft.com/office/drawing/2014/main" id="{1AA36A32-8A6A-4590-A646-FA3C87AC3AF6}"/>
                </a:ext>
              </a:extLst>
            </p:cNvPr>
            <p:cNvSpPr/>
            <p:nvPr/>
          </p:nvSpPr>
          <p:spPr>
            <a:xfrm>
              <a:off x="12109856" y="1839358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: Rounded Corners 129">
              <a:extLst>
                <a:ext uri="{FF2B5EF4-FFF2-40B4-BE49-F238E27FC236}">
                  <a16:creationId xmlns:a16="http://schemas.microsoft.com/office/drawing/2014/main" id="{891DB163-824F-462D-879D-C713200DB705}"/>
                </a:ext>
              </a:extLst>
            </p:cNvPr>
            <p:cNvSpPr/>
            <p:nvPr/>
          </p:nvSpPr>
          <p:spPr>
            <a:xfrm>
              <a:off x="9359200" y="180232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: Rounded Corners 130">
              <a:extLst>
                <a:ext uri="{FF2B5EF4-FFF2-40B4-BE49-F238E27FC236}">
                  <a16:creationId xmlns:a16="http://schemas.microsoft.com/office/drawing/2014/main" id="{2861BEE5-8223-45B8-83B5-7A2682FA3CE5}"/>
                </a:ext>
              </a:extLst>
            </p:cNvPr>
            <p:cNvSpPr/>
            <p:nvPr/>
          </p:nvSpPr>
          <p:spPr>
            <a:xfrm>
              <a:off x="9643481" y="201432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: Rounded Corners 131">
              <a:extLst>
                <a:ext uri="{FF2B5EF4-FFF2-40B4-BE49-F238E27FC236}">
                  <a16:creationId xmlns:a16="http://schemas.microsoft.com/office/drawing/2014/main" id="{7867B74E-F7E6-4B50-A47E-995D9C122C0F}"/>
                </a:ext>
              </a:extLst>
            </p:cNvPr>
            <p:cNvSpPr/>
            <p:nvPr/>
          </p:nvSpPr>
          <p:spPr>
            <a:xfrm>
              <a:off x="9652820" y="157037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: Rounded Corners 136">
              <a:extLst>
                <a:ext uri="{FF2B5EF4-FFF2-40B4-BE49-F238E27FC236}">
                  <a16:creationId xmlns:a16="http://schemas.microsoft.com/office/drawing/2014/main" id="{60326041-3A28-4DBA-A58A-385367ABA018}"/>
                </a:ext>
              </a:extLst>
            </p:cNvPr>
            <p:cNvSpPr/>
            <p:nvPr/>
          </p:nvSpPr>
          <p:spPr>
            <a:xfrm>
              <a:off x="9958481" y="136352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: Rounded Corners 137">
              <a:extLst>
                <a:ext uri="{FF2B5EF4-FFF2-40B4-BE49-F238E27FC236}">
                  <a16:creationId xmlns:a16="http://schemas.microsoft.com/office/drawing/2014/main" id="{8820A914-E60A-4303-B865-CFD5503B5A6C}"/>
                </a:ext>
              </a:extLst>
            </p:cNvPr>
            <p:cNvSpPr/>
            <p:nvPr/>
          </p:nvSpPr>
          <p:spPr>
            <a:xfrm>
              <a:off x="11380759" y="65288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: Rounded Corners 138">
              <a:extLst>
                <a:ext uri="{FF2B5EF4-FFF2-40B4-BE49-F238E27FC236}">
                  <a16:creationId xmlns:a16="http://schemas.microsoft.com/office/drawing/2014/main" id="{E2870B69-1B3A-4AAA-9E47-7840F92BE949}"/>
                </a:ext>
              </a:extLst>
            </p:cNvPr>
            <p:cNvSpPr/>
            <p:nvPr/>
          </p:nvSpPr>
          <p:spPr>
            <a:xfrm>
              <a:off x="11676475" y="88297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: Rounded Corners 139">
              <a:extLst>
                <a:ext uri="{FF2B5EF4-FFF2-40B4-BE49-F238E27FC236}">
                  <a16:creationId xmlns:a16="http://schemas.microsoft.com/office/drawing/2014/main" id="{A974832C-3CB2-42DB-A462-7DDEDE24AACC}"/>
                </a:ext>
              </a:extLst>
            </p:cNvPr>
            <p:cNvSpPr/>
            <p:nvPr/>
          </p:nvSpPr>
          <p:spPr>
            <a:xfrm>
              <a:off x="10300902" y="2774612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: Rounded Corners 140">
              <a:extLst>
                <a:ext uri="{FF2B5EF4-FFF2-40B4-BE49-F238E27FC236}">
                  <a16:creationId xmlns:a16="http://schemas.microsoft.com/office/drawing/2014/main" id="{0E20D375-0B96-48BA-AAC5-C6B0DAEC0E2F}"/>
                </a:ext>
              </a:extLst>
            </p:cNvPr>
            <p:cNvSpPr/>
            <p:nvPr/>
          </p:nvSpPr>
          <p:spPr>
            <a:xfrm>
              <a:off x="12071676" y="27305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: Rounded Corners 142">
              <a:extLst>
                <a:ext uri="{FF2B5EF4-FFF2-40B4-BE49-F238E27FC236}">
                  <a16:creationId xmlns:a16="http://schemas.microsoft.com/office/drawing/2014/main" id="{F996C6F1-7D25-470C-8F20-D34B5F5F184D}"/>
                </a:ext>
              </a:extLst>
            </p:cNvPr>
            <p:cNvSpPr/>
            <p:nvPr/>
          </p:nvSpPr>
          <p:spPr>
            <a:xfrm>
              <a:off x="11843834" y="293350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38" name="Picture 1037">
            <a:extLst>
              <a:ext uri="{FF2B5EF4-FFF2-40B4-BE49-F238E27FC236}">
                <a16:creationId xmlns:a16="http://schemas.microsoft.com/office/drawing/2014/main" id="{5113CF94-B456-4BBE-BC2C-70F9FFFBD4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1587" y="1169515"/>
            <a:ext cx="892073" cy="7916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EB09AB-D66B-4859-9B25-22807377CC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59" y="1198238"/>
            <a:ext cx="1021889" cy="7542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091812-9937-4455-BAA4-ACB2812A4A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25" y="824626"/>
            <a:ext cx="1207757" cy="1128125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EDBB4570-4621-4D1D-A29A-04BB3AE9C041}"/>
              </a:ext>
            </a:extLst>
          </p:cNvPr>
          <p:cNvGrpSpPr/>
          <p:nvPr/>
        </p:nvGrpSpPr>
        <p:grpSpPr>
          <a:xfrm rot="21021493">
            <a:off x="-607109" y="-1067301"/>
            <a:ext cx="12465500" cy="7752810"/>
            <a:chOff x="1218581" y="-894810"/>
            <a:chExt cx="8542981" cy="7752810"/>
          </a:xfrm>
        </p:grpSpPr>
        <p:sp>
          <p:nvSpPr>
            <p:cNvPr id="1029" name="Isosceles Triangle 1028">
              <a:extLst>
                <a:ext uri="{FF2B5EF4-FFF2-40B4-BE49-F238E27FC236}">
                  <a16:creationId xmlns:a16="http://schemas.microsoft.com/office/drawing/2014/main" id="{E293290E-9C81-4E4B-8B19-872EB5485AF2}"/>
                </a:ext>
              </a:extLst>
            </p:cNvPr>
            <p:cNvSpPr/>
            <p:nvPr/>
          </p:nvSpPr>
          <p:spPr>
            <a:xfrm>
              <a:off x="1218581" y="391012"/>
              <a:ext cx="8542981" cy="6466988"/>
            </a:xfrm>
            <a:prstGeom prst="triangle">
              <a:avLst/>
            </a:prstGeom>
            <a:gradFill>
              <a:gsLst>
                <a:gs pos="35000">
                  <a:srgbClr val="FFFF00">
                    <a:alpha val="22000"/>
                  </a:srgbClr>
                </a:gs>
                <a:gs pos="77000">
                  <a:schemeClr val="bg1"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E86DCBDA-B2C4-4F17-B959-DC4A9986CDEF}"/>
                </a:ext>
              </a:extLst>
            </p:cNvPr>
            <p:cNvGrpSpPr/>
            <p:nvPr/>
          </p:nvGrpSpPr>
          <p:grpSpPr>
            <a:xfrm>
              <a:off x="5166232" y="-894810"/>
              <a:ext cx="685863" cy="1864193"/>
              <a:chOff x="8038599" y="0"/>
              <a:chExt cx="875555" cy="2379778"/>
            </a:xfrm>
          </p:grpSpPr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EC3D622D-5BAA-476A-9E03-FDF530319747}"/>
                  </a:ext>
                </a:extLst>
              </p:cNvPr>
              <p:cNvSpPr/>
              <p:nvPr/>
            </p:nvSpPr>
            <p:spPr>
              <a:xfrm>
                <a:off x="8214306" y="1927195"/>
                <a:ext cx="524140" cy="452583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72FE124E-0AD8-45F9-BEAF-DC4ED7736FC3}"/>
                  </a:ext>
                </a:extLst>
              </p:cNvPr>
              <p:cNvGrpSpPr/>
              <p:nvPr/>
            </p:nvGrpSpPr>
            <p:grpSpPr>
              <a:xfrm>
                <a:off x="8038599" y="0"/>
                <a:ext cx="875555" cy="2269474"/>
                <a:chOff x="8038599" y="0"/>
                <a:chExt cx="875555" cy="2269474"/>
              </a:xfrm>
            </p:grpSpPr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75FC2B13-D746-4033-A451-5D7CFA1418DE}"/>
                    </a:ext>
                  </a:extLst>
                </p:cNvPr>
                <p:cNvCxnSpPr/>
                <p:nvPr/>
              </p:nvCxnSpPr>
              <p:spPr>
                <a:xfrm flipV="1">
                  <a:off x="8480586" y="0"/>
                  <a:ext cx="0" cy="1641446"/>
                </a:xfrm>
                <a:prstGeom prst="line">
                  <a:avLst/>
                </a:prstGeom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8BEA1791-5BC4-482C-B58A-3CB6351AADC0}"/>
                    </a:ext>
                  </a:extLst>
                </p:cNvPr>
                <p:cNvSpPr/>
                <p:nvPr/>
              </p:nvSpPr>
              <p:spPr>
                <a:xfrm>
                  <a:off x="8038599" y="1509083"/>
                  <a:ext cx="875555" cy="760391"/>
                </a:xfrm>
                <a:custGeom>
                  <a:avLst/>
                  <a:gdLst>
                    <a:gd name="connsiteX0" fmla="*/ 594703 w 1189408"/>
                    <a:gd name="connsiteY0" fmla="*/ 0 h 1133069"/>
                    <a:gd name="connsiteX1" fmla="*/ 783597 w 1189408"/>
                    <a:gd name="connsiteY1" fmla="*/ 213732 h 1133069"/>
                    <a:gd name="connsiteX2" fmla="*/ 780836 w 1189408"/>
                    <a:gd name="connsiteY2" fmla="*/ 244717 h 1133069"/>
                    <a:gd name="connsiteX3" fmla="*/ 826190 w 1189408"/>
                    <a:gd name="connsiteY3" fmla="*/ 261806 h 1133069"/>
                    <a:gd name="connsiteX4" fmla="*/ 1189408 w 1189408"/>
                    <a:gd name="connsiteY4" fmla="*/ 926971 h 1133069"/>
                    <a:gd name="connsiteX5" fmla="*/ 1177326 w 1189408"/>
                    <a:gd name="connsiteY5" fmla="*/ 1072458 h 1133069"/>
                    <a:gd name="connsiteX6" fmla="*/ 1161826 w 1189408"/>
                    <a:gd name="connsiteY6" fmla="*/ 1133069 h 1133069"/>
                    <a:gd name="connsiteX7" fmla="*/ 27582 w 1189408"/>
                    <a:gd name="connsiteY7" fmla="*/ 1133069 h 1133069"/>
                    <a:gd name="connsiteX8" fmla="*/ 12082 w 1189408"/>
                    <a:gd name="connsiteY8" fmla="*/ 1072458 h 1133069"/>
                    <a:gd name="connsiteX9" fmla="*/ 0 w 1189408"/>
                    <a:gd name="connsiteY9" fmla="*/ 926971 h 1133069"/>
                    <a:gd name="connsiteX10" fmla="*/ 363218 w 1189408"/>
                    <a:gd name="connsiteY10" fmla="*/ 261806 h 1133069"/>
                    <a:gd name="connsiteX11" fmla="*/ 408571 w 1189408"/>
                    <a:gd name="connsiteY11" fmla="*/ 244717 h 1133069"/>
                    <a:gd name="connsiteX12" fmla="*/ 405810 w 1189408"/>
                    <a:gd name="connsiteY12" fmla="*/ 213732 h 1133069"/>
                    <a:gd name="connsiteX13" fmla="*/ 594703 w 1189408"/>
                    <a:gd name="connsiteY13" fmla="*/ 0 h 1133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89408" h="1133069">
                      <a:moveTo>
                        <a:pt x="594703" y="0"/>
                      </a:moveTo>
                      <a:cubicBezTo>
                        <a:pt x="699027" y="0"/>
                        <a:pt x="783597" y="95691"/>
                        <a:pt x="783597" y="213732"/>
                      </a:cubicBezTo>
                      <a:lnTo>
                        <a:pt x="780836" y="244717"/>
                      </a:lnTo>
                      <a:lnTo>
                        <a:pt x="826190" y="261806"/>
                      </a:lnTo>
                      <a:cubicBezTo>
                        <a:pt x="1039638" y="371396"/>
                        <a:pt x="1189408" y="627952"/>
                        <a:pt x="1189408" y="926971"/>
                      </a:cubicBezTo>
                      <a:cubicBezTo>
                        <a:pt x="1189408" y="976807"/>
                        <a:pt x="1185248" y="1025464"/>
                        <a:pt x="1177326" y="1072458"/>
                      </a:cubicBezTo>
                      <a:lnTo>
                        <a:pt x="1161826" y="1133069"/>
                      </a:lnTo>
                      <a:lnTo>
                        <a:pt x="27582" y="1133069"/>
                      </a:lnTo>
                      <a:lnTo>
                        <a:pt x="12082" y="1072458"/>
                      </a:lnTo>
                      <a:cubicBezTo>
                        <a:pt x="4160" y="1025464"/>
                        <a:pt x="0" y="976807"/>
                        <a:pt x="0" y="926971"/>
                      </a:cubicBezTo>
                      <a:cubicBezTo>
                        <a:pt x="0" y="627952"/>
                        <a:pt x="149770" y="371396"/>
                        <a:pt x="363218" y="261806"/>
                      </a:cubicBezTo>
                      <a:lnTo>
                        <a:pt x="408571" y="244717"/>
                      </a:lnTo>
                      <a:lnTo>
                        <a:pt x="405810" y="213732"/>
                      </a:lnTo>
                      <a:cubicBezTo>
                        <a:pt x="405810" y="95691"/>
                        <a:pt x="490380" y="0"/>
                        <a:pt x="594703" y="0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027" name="Group 1026">
            <a:extLst>
              <a:ext uri="{FF2B5EF4-FFF2-40B4-BE49-F238E27FC236}">
                <a16:creationId xmlns:a16="http://schemas.microsoft.com/office/drawing/2014/main" id="{AFB81F09-42EB-4086-8124-0FDC7024A7F3}"/>
              </a:ext>
            </a:extLst>
          </p:cNvPr>
          <p:cNvGrpSpPr/>
          <p:nvPr/>
        </p:nvGrpSpPr>
        <p:grpSpPr>
          <a:xfrm>
            <a:off x="10092873" y="55752"/>
            <a:ext cx="2519119" cy="2820404"/>
            <a:chOff x="9162739" y="127039"/>
            <a:chExt cx="2701412" cy="3024499"/>
          </a:xfrm>
        </p:grpSpPr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1375A785-C90A-4771-945D-9188AAA00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3320" y="1213616"/>
              <a:ext cx="2690831" cy="1937922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390DB899-91CC-4760-A4A1-EE4FD2E2D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3829" y="2465032"/>
              <a:ext cx="451746" cy="255335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A35E53AE-B414-4F4A-A870-9FFE98A30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2105" y="1912502"/>
              <a:ext cx="576139" cy="903490"/>
            </a:xfrm>
            <a:prstGeom prst="rect">
              <a:avLst/>
            </a:prstGeom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9026463E-D0FE-40D7-A28B-B1A408473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05317" y="1916074"/>
              <a:ext cx="556498" cy="792191"/>
            </a:xfrm>
            <a:prstGeom prst="rect">
              <a:avLst/>
            </a:prstGeom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D9902F69-C7C4-4F09-AEE3-8F59C08A2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7536" y="706704"/>
              <a:ext cx="785644" cy="910038"/>
            </a:xfrm>
            <a:prstGeom prst="rect">
              <a:avLst/>
            </a:prstGeom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BB43868C-F9BF-48CF-A337-985454CD95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714"/>
            <a:stretch/>
          </p:blipFill>
          <p:spPr>
            <a:xfrm>
              <a:off x="9580371" y="1503610"/>
              <a:ext cx="1009223" cy="1204655"/>
            </a:xfrm>
            <a:prstGeom prst="rect">
              <a:avLst/>
            </a:prstGeom>
          </p:spPr>
        </p:pic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DBAC4722-322C-4DFF-83F9-FCE5ADFBE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5763" y="590556"/>
              <a:ext cx="766003" cy="916585"/>
            </a:xfrm>
            <a:prstGeom prst="rect">
              <a:avLst/>
            </a:prstGeom>
          </p:spPr>
        </p:pic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AEDA7306-DFE5-4678-B8EB-C74AABC8D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2739" y="1915399"/>
              <a:ext cx="693986" cy="890397"/>
            </a:xfrm>
            <a:prstGeom prst="rect">
              <a:avLst/>
            </a:prstGeom>
          </p:spPr>
        </p:pic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87CDD611-78C6-47A0-A66F-EE5035B53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5952" y="127039"/>
              <a:ext cx="1014791" cy="1309408"/>
            </a:xfrm>
            <a:prstGeom prst="rect">
              <a:avLst/>
            </a:prstGeom>
          </p:spPr>
        </p:pic>
        <p:pic>
          <p:nvPicPr>
            <p:cNvPr id="1025" name="Picture 1024">
              <a:extLst>
                <a:ext uri="{FF2B5EF4-FFF2-40B4-BE49-F238E27FC236}">
                  <a16:creationId xmlns:a16="http://schemas.microsoft.com/office/drawing/2014/main" id="{F25ED324-46EB-4132-8D49-1FD303480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1054" y="1027509"/>
              <a:ext cx="445198" cy="268428"/>
            </a:xfrm>
            <a:prstGeom prst="rect">
              <a:avLst/>
            </a:prstGeom>
          </p:spPr>
        </p:pic>
      </p:grpSp>
      <p:grpSp>
        <p:nvGrpSpPr>
          <p:cNvPr id="300" name="Group 299">
            <a:extLst>
              <a:ext uri="{FF2B5EF4-FFF2-40B4-BE49-F238E27FC236}">
                <a16:creationId xmlns:a16="http://schemas.microsoft.com/office/drawing/2014/main" id="{431D57DE-87CC-4817-8A46-10A5557C10C1}"/>
              </a:ext>
            </a:extLst>
          </p:cNvPr>
          <p:cNvGrpSpPr/>
          <p:nvPr/>
        </p:nvGrpSpPr>
        <p:grpSpPr>
          <a:xfrm>
            <a:off x="10291731" y="6186010"/>
            <a:ext cx="1585080" cy="594720"/>
            <a:chOff x="301520" y="167100"/>
            <a:chExt cx="1585080" cy="594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93" name="Ink 292">
                  <a:extLst>
                    <a:ext uri="{FF2B5EF4-FFF2-40B4-BE49-F238E27FC236}">
                      <a16:creationId xmlns:a16="http://schemas.microsoft.com/office/drawing/2014/main" id="{8878234E-98E9-4F70-A44F-E0866A9E0E3F}"/>
                    </a:ext>
                  </a:extLst>
                </p14:cNvPr>
                <p14:cNvContentPartPr/>
                <p14:nvPr/>
              </p14:nvContentPartPr>
              <p14:xfrm>
                <a:off x="301520" y="255660"/>
                <a:ext cx="708480" cy="396000"/>
              </p14:xfrm>
            </p:contentPart>
          </mc:Choice>
          <mc:Fallback xmlns="">
            <p:pic>
              <p:nvPicPr>
                <p:cNvPr id="293" name="Ink 292">
                  <a:extLst>
                    <a:ext uri="{FF2B5EF4-FFF2-40B4-BE49-F238E27FC236}">
                      <a16:creationId xmlns:a16="http://schemas.microsoft.com/office/drawing/2014/main" id="{8878234E-98E9-4F70-A44F-E0866A9E0E3F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292525" y="246652"/>
                  <a:ext cx="726111" cy="41365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94" name="Ink 293">
                  <a:extLst>
                    <a:ext uri="{FF2B5EF4-FFF2-40B4-BE49-F238E27FC236}">
                      <a16:creationId xmlns:a16="http://schemas.microsoft.com/office/drawing/2014/main" id="{F3C38554-882B-4C7B-BC6E-8DADE16E3441}"/>
                    </a:ext>
                  </a:extLst>
                </p14:cNvPr>
                <p14:cNvContentPartPr/>
                <p14:nvPr/>
              </p14:nvContentPartPr>
              <p14:xfrm>
                <a:off x="879680" y="167100"/>
                <a:ext cx="459720" cy="430560"/>
              </p14:xfrm>
            </p:contentPart>
          </mc:Choice>
          <mc:Fallback xmlns="">
            <p:pic>
              <p:nvPicPr>
                <p:cNvPr id="294" name="Ink 293">
                  <a:extLst>
                    <a:ext uri="{FF2B5EF4-FFF2-40B4-BE49-F238E27FC236}">
                      <a16:creationId xmlns:a16="http://schemas.microsoft.com/office/drawing/2014/main" id="{F3C38554-882B-4C7B-BC6E-8DADE16E3441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870680" y="158100"/>
                  <a:ext cx="477360" cy="44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95" name="Ink 294">
                  <a:extLst>
                    <a:ext uri="{FF2B5EF4-FFF2-40B4-BE49-F238E27FC236}">
                      <a16:creationId xmlns:a16="http://schemas.microsoft.com/office/drawing/2014/main" id="{38D4724E-54AB-4C6A-B5A8-8919A67D84B5}"/>
                    </a:ext>
                  </a:extLst>
                </p14:cNvPr>
                <p14:cNvContentPartPr/>
                <p14:nvPr/>
              </p14:nvContentPartPr>
              <p14:xfrm>
                <a:off x="1078400" y="316140"/>
                <a:ext cx="418680" cy="294840"/>
              </p14:xfrm>
            </p:contentPart>
          </mc:Choice>
          <mc:Fallback xmlns="">
            <p:pic>
              <p:nvPicPr>
                <p:cNvPr id="295" name="Ink 294">
                  <a:extLst>
                    <a:ext uri="{FF2B5EF4-FFF2-40B4-BE49-F238E27FC236}">
                      <a16:creationId xmlns:a16="http://schemas.microsoft.com/office/drawing/2014/main" id="{38D4724E-54AB-4C6A-B5A8-8919A67D84B5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069408" y="307140"/>
                  <a:ext cx="436305" cy="31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96" name="Ink 295">
                  <a:extLst>
                    <a:ext uri="{FF2B5EF4-FFF2-40B4-BE49-F238E27FC236}">
                      <a16:creationId xmlns:a16="http://schemas.microsoft.com/office/drawing/2014/main" id="{130709F5-C96E-42F6-84D8-F626FB460667}"/>
                    </a:ext>
                  </a:extLst>
                </p14:cNvPr>
                <p14:cNvContentPartPr/>
                <p14:nvPr/>
              </p14:nvContentPartPr>
              <p14:xfrm>
                <a:off x="1448120" y="248460"/>
                <a:ext cx="152280" cy="351360"/>
              </p14:xfrm>
            </p:contentPart>
          </mc:Choice>
          <mc:Fallback xmlns="">
            <p:pic>
              <p:nvPicPr>
                <p:cNvPr id="296" name="Ink 295">
                  <a:extLst>
                    <a:ext uri="{FF2B5EF4-FFF2-40B4-BE49-F238E27FC236}">
                      <a16:creationId xmlns:a16="http://schemas.microsoft.com/office/drawing/2014/main" id="{130709F5-C96E-42F6-84D8-F626FB460667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439120" y="239460"/>
                  <a:ext cx="169920" cy="36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97" name="Ink 296">
                  <a:extLst>
                    <a:ext uri="{FF2B5EF4-FFF2-40B4-BE49-F238E27FC236}">
                      <a16:creationId xmlns:a16="http://schemas.microsoft.com/office/drawing/2014/main" id="{F587F463-D78C-441E-8B01-D36265BACED0}"/>
                    </a:ext>
                  </a:extLst>
                </p14:cNvPr>
                <p14:cNvContentPartPr/>
                <p14:nvPr/>
              </p14:nvContentPartPr>
              <p14:xfrm>
                <a:off x="1190360" y="358260"/>
                <a:ext cx="577080" cy="403560"/>
              </p14:xfrm>
            </p:contentPart>
          </mc:Choice>
          <mc:Fallback xmlns="">
            <p:pic>
              <p:nvPicPr>
                <p:cNvPr id="297" name="Ink 296">
                  <a:extLst>
                    <a:ext uri="{FF2B5EF4-FFF2-40B4-BE49-F238E27FC236}">
                      <a16:creationId xmlns:a16="http://schemas.microsoft.com/office/drawing/2014/main" id="{F587F463-D78C-441E-8B01-D36265BACED0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181360" y="349260"/>
                  <a:ext cx="594720" cy="42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98" name="Ink 297">
                  <a:extLst>
                    <a:ext uri="{FF2B5EF4-FFF2-40B4-BE49-F238E27FC236}">
                      <a16:creationId xmlns:a16="http://schemas.microsoft.com/office/drawing/2014/main" id="{01E09651-A7B5-4A05-A276-8D421517EFA6}"/>
                    </a:ext>
                  </a:extLst>
                </p14:cNvPr>
                <p14:cNvContentPartPr/>
                <p14:nvPr/>
              </p14:nvContentPartPr>
              <p14:xfrm>
                <a:off x="1346600" y="338460"/>
                <a:ext cx="540000" cy="58680"/>
              </p14:xfrm>
            </p:contentPart>
          </mc:Choice>
          <mc:Fallback xmlns="">
            <p:pic>
              <p:nvPicPr>
                <p:cNvPr id="298" name="Ink 297">
                  <a:extLst>
                    <a:ext uri="{FF2B5EF4-FFF2-40B4-BE49-F238E27FC236}">
                      <a16:creationId xmlns:a16="http://schemas.microsoft.com/office/drawing/2014/main" id="{01E09651-A7B5-4A05-A276-8D421517EFA6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337600" y="329460"/>
                  <a:ext cx="557640" cy="7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99" name="Ink 298">
                  <a:extLst>
                    <a:ext uri="{FF2B5EF4-FFF2-40B4-BE49-F238E27FC236}">
                      <a16:creationId xmlns:a16="http://schemas.microsoft.com/office/drawing/2014/main" id="{2CC29A9C-3274-4474-8DFE-BF00C060CE91}"/>
                    </a:ext>
                  </a:extLst>
                </p14:cNvPr>
                <p14:cNvContentPartPr/>
                <p14:nvPr/>
              </p14:nvContentPartPr>
              <p14:xfrm>
                <a:off x="1007480" y="412620"/>
                <a:ext cx="274320" cy="47880"/>
              </p14:xfrm>
            </p:contentPart>
          </mc:Choice>
          <mc:Fallback xmlns="">
            <p:pic>
              <p:nvPicPr>
                <p:cNvPr id="299" name="Ink 298">
                  <a:extLst>
                    <a:ext uri="{FF2B5EF4-FFF2-40B4-BE49-F238E27FC236}">
                      <a16:creationId xmlns:a16="http://schemas.microsoft.com/office/drawing/2014/main" id="{2CC29A9C-3274-4474-8DFE-BF00C060CE91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998480" y="403620"/>
                  <a:ext cx="291960" cy="655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028" name="TextBox 1027">
            <a:extLst>
              <a:ext uri="{FF2B5EF4-FFF2-40B4-BE49-F238E27FC236}">
                <a16:creationId xmlns:a16="http://schemas.microsoft.com/office/drawing/2014/main" id="{9D816310-31E6-4223-A435-22F385A5EC5C}"/>
              </a:ext>
            </a:extLst>
          </p:cNvPr>
          <p:cNvSpPr txBox="1"/>
          <p:nvPr/>
        </p:nvSpPr>
        <p:spPr>
          <a:xfrm>
            <a:off x="2619924" y="365307"/>
            <a:ext cx="723170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>
                <a:ln w="38100" cmpd="dbl">
                  <a:solidFill>
                    <a:schemeClr val="tx1"/>
                  </a:solidFill>
                  <a:prstDash val="solid"/>
                </a:ln>
                <a:solidFill>
                  <a:srgbClr val="FDE2BD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Cookies" panose="02040603050506020204" pitchFamily="18" charset="0"/>
              </a:rPr>
              <a:t>Trà sữa</a:t>
            </a:r>
          </a:p>
          <a:p>
            <a:pPr algn="ctr"/>
            <a:r>
              <a:rPr lang="en-US" sz="9600" b="1">
                <a:ln w="38100" cmpd="dbl">
                  <a:solidFill>
                    <a:schemeClr val="tx1"/>
                  </a:solidFill>
                  <a:prstDash val="solid"/>
                </a:ln>
                <a:solidFill>
                  <a:srgbClr val="FDE2BD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Cookies" panose="02040603050506020204" pitchFamily="18" charset="0"/>
              </a:rPr>
              <a:t>ngọt ngào</a:t>
            </a:r>
            <a:endParaRPr lang="en-US" sz="9600" b="1" dirty="0">
              <a:ln w="38100" cmpd="dbl">
                <a:solidFill>
                  <a:schemeClr val="tx1"/>
                </a:solidFill>
                <a:prstDash val="solid"/>
              </a:ln>
              <a:solidFill>
                <a:srgbClr val="FDE2BD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D7D26E3C-8407-47B6-978F-7C7CBA6FEBA7}"/>
              </a:ext>
            </a:extLst>
          </p:cNvPr>
          <p:cNvGrpSpPr/>
          <p:nvPr/>
        </p:nvGrpSpPr>
        <p:grpSpPr>
          <a:xfrm>
            <a:off x="4196799" y="1322852"/>
            <a:ext cx="143693" cy="143693"/>
            <a:chOff x="3150514" y="356073"/>
            <a:chExt cx="405993" cy="405993"/>
          </a:xfrm>
        </p:grpSpPr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10022B59-9112-4C06-92AD-3D2142235EFC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F3FD99A7-1B33-468E-A107-F3AB4DCC6C0B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052EAC7C-1D27-443B-A9B4-AD4FD80AB8DE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4ADA000B-4D8F-49FD-AACA-A49C9782332E}"/>
              </a:ext>
            </a:extLst>
          </p:cNvPr>
          <p:cNvGrpSpPr/>
          <p:nvPr/>
        </p:nvGrpSpPr>
        <p:grpSpPr>
          <a:xfrm>
            <a:off x="7559787" y="2855441"/>
            <a:ext cx="143693" cy="143693"/>
            <a:chOff x="3150514" y="356073"/>
            <a:chExt cx="405993" cy="405993"/>
          </a:xfrm>
        </p:grpSpPr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F73BFDB5-7849-4EA2-9986-ADD6E96E7E87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972D12F7-F1E2-456A-B96B-C469B0DE59B0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BBAD7AA2-3059-4FAB-80D5-DBB9197F1312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AFBC7860-A30C-4CBE-AA76-26F44802EF38}"/>
              </a:ext>
            </a:extLst>
          </p:cNvPr>
          <p:cNvGrpSpPr/>
          <p:nvPr/>
        </p:nvGrpSpPr>
        <p:grpSpPr>
          <a:xfrm>
            <a:off x="4688564" y="1237465"/>
            <a:ext cx="143693" cy="143693"/>
            <a:chOff x="3150514" y="356073"/>
            <a:chExt cx="405993" cy="405993"/>
          </a:xfrm>
        </p:grpSpPr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35DD78C2-23B1-42B2-B34B-E167E327287C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CD01F057-C050-45F5-844B-602248944CE3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F63D358E-3DFF-47F7-AB97-57C56ABAE431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E271085E-481C-4348-A251-648C35071305}"/>
              </a:ext>
            </a:extLst>
          </p:cNvPr>
          <p:cNvGrpSpPr/>
          <p:nvPr/>
        </p:nvGrpSpPr>
        <p:grpSpPr>
          <a:xfrm>
            <a:off x="6589018" y="1208327"/>
            <a:ext cx="143693" cy="143693"/>
            <a:chOff x="3150514" y="356073"/>
            <a:chExt cx="405993" cy="405993"/>
          </a:xfrm>
        </p:grpSpPr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EF2E4AE7-A12F-4C39-AFC8-0B5A2371158F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39D6D839-B8E9-4E52-96D3-FA3741E560F5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85D27757-2305-4B2E-85BD-9D6221685B8F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96E33C76-EF8E-41C2-8199-853E0229DCEF}"/>
              </a:ext>
            </a:extLst>
          </p:cNvPr>
          <p:cNvGrpSpPr/>
          <p:nvPr/>
        </p:nvGrpSpPr>
        <p:grpSpPr>
          <a:xfrm>
            <a:off x="6740332" y="1431671"/>
            <a:ext cx="143693" cy="143693"/>
            <a:chOff x="3150514" y="356073"/>
            <a:chExt cx="405993" cy="405993"/>
          </a:xfrm>
        </p:grpSpPr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16E5860A-5131-4FC7-88A4-46E51EB9B7CF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222FE78D-A4B9-4D15-936F-0B4EAD4B377C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B4747CCB-F305-4333-A329-128C62156640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29D2EA90-AF4A-4DAC-ABA9-D62382043318}"/>
              </a:ext>
            </a:extLst>
          </p:cNvPr>
          <p:cNvGrpSpPr/>
          <p:nvPr/>
        </p:nvGrpSpPr>
        <p:grpSpPr>
          <a:xfrm>
            <a:off x="7491741" y="1451746"/>
            <a:ext cx="143693" cy="143693"/>
            <a:chOff x="3150514" y="356073"/>
            <a:chExt cx="405993" cy="405993"/>
          </a:xfrm>
        </p:grpSpPr>
        <p:sp>
          <p:nvSpPr>
            <p:cNvPr id="196" name="Oval 195">
              <a:extLst>
                <a:ext uri="{FF2B5EF4-FFF2-40B4-BE49-F238E27FC236}">
                  <a16:creationId xmlns:a16="http://schemas.microsoft.com/office/drawing/2014/main" id="{F7BB2F86-5E6A-4271-8EAB-B2EDD4DFA1FD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05D2FAC7-4A69-4A27-AE5A-AD64367A8556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>
              <a:extLst>
                <a:ext uri="{FF2B5EF4-FFF2-40B4-BE49-F238E27FC236}">
                  <a16:creationId xmlns:a16="http://schemas.microsoft.com/office/drawing/2014/main" id="{541B0E40-4B3F-4978-B529-E66AC9EF7096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C36692D6-DEDB-4B6A-9815-F90DA0C76B8C}"/>
              </a:ext>
            </a:extLst>
          </p:cNvPr>
          <p:cNvGrpSpPr/>
          <p:nvPr/>
        </p:nvGrpSpPr>
        <p:grpSpPr>
          <a:xfrm>
            <a:off x="3596445" y="2840394"/>
            <a:ext cx="143693" cy="143693"/>
            <a:chOff x="3150514" y="356073"/>
            <a:chExt cx="405993" cy="405993"/>
          </a:xfrm>
        </p:grpSpPr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8BA08A12-1ED2-41A1-AC20-C74204C9351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>
              <a:extLst>
                <a:ext uri="{FF2B5EF4-FFF2-40B4-BE49-F238E27FC236}">
                  <a16:creationId xmlns:a16="http://schemas.microsoft.com/office/drawing/2014/main" id="{9B0D68BC-D3FB-45B2-939E-5F76E39F8C95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701487D4-7CB5-4A86-87AA-F8BEC925374D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56F73D43-E660-47D7-80F2-9BA083FCA2F8}"/>
              </a:ext>
            </a:extLst>
          </p:cNvPr>
          <p:cNvGrpSpPr/>
          <p:nvPr/>
        </p:nvGrpSpPr>
        <p:grpSpPr>
          <a:xfrm>
            <a:off x="4344545" y="2879560"/>
            <a:ext cx="143693" cy="143693"/>
            <a:chOff x="3150514" y="356073"/>
            <a:chExt cx="405993" cy="405993"/>
          </a:xfrm>
        </p:grpSpPr>
        <p:sp>
          <p:nvSpPr>
            <p:cNvPr id="204" name="Oval 203">
              <a:extLst>
                <a:ext uri="{FF2B5EF4-FFF2-40B4-BE49-F238E27FC236}">
                  <a16:creationId xmlns:a16="http://schemas.microsoft.com/office/drawing/2014/main" id="{15951695-9D1B-4E3C-9129-8EB3BF363FA4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>
              <a:extLst>
                <a:ext uri="{FF2B5EF4-FFF2-40B4-BE49-F238E27FC236}">
                  <a16:creationId xmlns:a16="http://schemas.microsoft.com/office/drawing/2014/main" id="{F694C551-52A3-451C-84D3-7BD2BAC6831F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5EAF1941-CB8B-47FE-92B9-2145FA43E26E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8058F690-1646-4F2C-96AA-E995C6B11E5F}"/>
              </a:ext>
            </a:extLst>
          </p:cNvPr>
          <p:cNvGrpSpPr/>
          <p:nvPr/>
        </p:nvGrpSpPr>
        <p:grpSpPr>
          <a:xfrm>
            <a:off x="7931763" y="1459491"/>
            <a:ext cx="143693" cy="143693"/>
            <a:chOff x="3150514" y="356073"/>
            <a:chExt cx="405993" cy="405993"/>
          </a:xfrm>
        </p:grpSpPr>
        <p:sp>
          <p:nvSpPr>
            <p:cNvPr id="208" name="Oval 207">
              <a:extLst>
                <a:ext uri="{FF2B5EF4-FFF2-40B4-BE49-F238E27FC236}">
                  <a16:creationId xmlns:a16="http://schemas.microsoft.com/office/drawing/2014/main" id="{4C470C22-351C-4493-8BC6-0BB248E2249F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11185255-FB7C-41D0-A892-7C4CC52A24B9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C85EE23F-D635-41FB-AAB0-D96487635868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E84FA8DF-7AEA-4F53-A071-6403EC371FB6}"/>
              </a:ext>
            </a:extLst>
          </p:cNvPr>
          <p:cNvGrpSpPr/>
          <p:nvPr/>
        </p:nvGrpSpPr>
        <p:grpSpPr>
          <a:xfrm>
            <a:off x="5051652" y="2885291"/>
            <a:ext cx="143693" cy="143693"/>
            <a:chOff x="3150514" y="356073"/>
            <a:chExt cx="405993" cy="405993"/>
          </a:xfrm>
        </p:grpSpPr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53860249-2769-4F9F-925E-893837D9C21E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A0A10AFB-B5B3-44E3-80F6-B79A6280BA2B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F2A62729-7CF0-4D3D-998A-99168E8A1C7A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42FD7321-796A-4DCA-979A-E5696C1DE599}"/>
              </a:ext>
            </a:extLst>
          </p:cNvPr>
          <p:cNvGrpSpPr/>
          <p:nvPr/>
        </p:nvGrpSpPr>
        <p:grpSpPr>
          <a:xfrm>
            <a:off x="8256212" y="1251006"/>
            <a:ext cx="143693" cy="143693"/>
            <a:chOff x="3150514" y="356073"/>
            <a:chExt cx="405993" cy="405993"/>
          </a:xfrm>
        </p:grpSpPr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1A768A63-2378-4299-BD28-ED4C3A29B8E1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C5E8C2D0-FE2B-4218-8D2C-40F09545ADC7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>
              <a:extLst>
                <a:ext uri="{FF2B5EF4-FFF2-40B4-BE49-F238E27FC236}">
                  <a16:creationId xmlns:a16="http://schemas.microsoft.com/office/drawing/2014/main" id="{72D4017A-956C-4E4B-B9B5-18FE50D5D985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9" name="Group 218">
            <a:extLst>
              <a:ext uri="{FF2B5EF4-FFF2-40B4-BE49-F238E27FC236}">
                <a16:creationId xmlns:a16="http://schemas.microsoft.com/office/drawing/2014/main" id="{53B93B56-D75C-4EDE-9903-05A4A3A92457}"/>
              </a:ext>
            </a:extLst>
          </p:cNvPr>
          <p:cNvGrpSpPr/>
          <p:nvPr/>
        </p:nvGrpSpPr>
        <p:grpSpPr>
          <a:xfrm>
            <a:off x="7676294" y="2723597"/>
            <a:ext cx="91440" cy="91440"/>
            <a:chOff x="3150514" y="356073"/>
            <a:chExt cx="405993" cy="405993"/>
          </a:xfrm>
        </p:grpSpPr>
        <p:sp>
          <p:nvSpPr>
            <p:cNvPr id="220" name="Oval 219">
              <a:extLst>
                <a:ext uri="{FF2B5EF4-FFF2-40B4-BE49-F238E27FC236}">
                  <a16:creationId xmlns:a16="http://schemas.microsoft.com/office/drawing/2014/main" id="{D9D4E6A7-BF15-4271-B57F-AFEA065068D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A4559B73-5B62-4AB4-A059-70958D94A45F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id="{B7979579-8E60-4B24-9339-715A75CD5102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02DABE20-B660-4480-BC10-572A30A3D979}"/>
              </a:ext>
            </a:extLst>
          </p:cNvPr>
          <p:cNvGrpSpPr/>
          <p:nvPr/>
        </p:nvGrpSpPr>
        <p:grpSpPr>
          <a:xfrm>
            <a:off x="6840406" y="2900360"/>
            <a:ext cx="91440" cy="91440"/>
            <a:chOff x="3150514" y="356073"/>
            <a:chExt cx="405993" cy="405993"/>
          </a:xfrm>
        </p:grpSpPr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4C359457-CFBA-4F60-B99D-9E4373D45135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>
              <a:extLst>
                <a:ext uri="{FF2B5EF4-FFF2-40B4-BE49-F238E27FC236}">
                  <a16:creationId xmlns:a16="http://schemas.microsoft.com/office/drawing/2014/main" id="{483101E4-CDE3-4931-8C28-037BD9C7C65C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>
              <a:extLst>
                <a:ext uri="{FF2B5EF4-FFF2-40B4-BE49-F238E27FC236}">
                  <a16:creationId xmlns:a16="http://schemas.microsoft.com/office/drawing/2014/main" id="{22128F49-A72B-4EC4-BDF5-307518B4A009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7" name="Group 226">
            <a:extLst>
              <a:ext uri="{FF2B5EF4-FFF2-40B4-BE49-F238E27FC236}">
                <a16:creationId xmlns:a16="http://schemas.microsoft.com/office/drawing/2014/main" id="{5A47A94F-4DB3-4D81-B9ED-B7C63A692FAD}"/>
              </a:ext>
            </a:extLst>
          </p:cNvPr>
          <p:cNvGrpSpPr/>
          <p:nvPr/>
        </p:nvGrpSpPr>
        <p:grpSpPr>
          <a:xfrm>
            <a:off x="7987214" y="2769317"/>
            <a:ext cx="91440" cy="91440"/>
            <a:chOff x="3150514" y="356073"/>
            <a:chExt cx="405993" cy="405993"/>
          </a:xfrm>
        </p:grpSpPr>
        <p:sp>
          <p:nvSpPr>
            <p:cNvPr id="228" name="Oval 227">
              <a:extLst>
                <a:ext uri="{FF2B5EF4-FFF2-40B4-BE49-F238E27FC236}">
                  <a16:creationId xmlns:a16="http://schemas.microsoft.com/office/drawing/2014/main" id="{DD5CDA91-1E11-4939-AC3C-2019464A84F0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>
              <a:extLst>
                <a:ext uri="{FF2B5EF4-FFF2-40B4-BE49-F238E27FC236}">
                  <a16:creationId xmlns:a16="http://schemas.microsoft.com/office/drawing/2014/main" id="{948C11D3-3D28-4558-AB88-52373C78248D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>
              <a:extLst>
                <a:ext uri="{FF2B5EF4-FFF2-40B4-BE49-F238E27FC236}">
                  <a16:creationId xmlns:a16="http://schemas.microsoft.com/office/drawing/2014/main" id="{018D3EDC-3429-40A7-AB4E-25F623590AD6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1" name="Group 230">
            <a:extLst>
              <a:ext uri="{FF2B5EF4-FFF2-40B4-BE49-F238E27FC236}">
                <a16:creationId xmlns:a16="http://schemas.microsoft.com/office/drawing/2014/main" id="{85B5F82A-AE35-4D4B-BE25-13CAAC8C3ACC}"/>
              </a:ext>
            </a:extLst>
          </p:cNvPr>
          <p:cNvGrpSpPr/>
          <p:nvPr/>
        </p:nvGrpSpPr>
        <p:grpSpPr>
          <a:xfrm>
            <a:off x="8126077" y="2394062"/>
            <a:ext cx="91440" cy="91440"/>
            <a:chOff x="3150514" y="356073"/>
            <a:chExt cx="405993" cy="405993"/>
          </a:xfrm>
        </p:grpSpPr>
        <p:sp>
          <p:nvSpPr>
            <p:cNvPr id="232" name="Oval 231">
              <a:extLst>
                <a:ext uri="{FF2B5EF4-FFF2-40B4-BE49-F238E27FC236}">
                  <a16:creationId xmlns:a16="http://schemas.microsoft.com/office/drawing/2014/main" id="{F0934A57-C28D-457E-A7B1-5A95A64351F4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CB264482-8009-408A-9F19-D54B0E29590D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8AAA6CBD-0B5A-4659-9A7C-92A4A8B10FD1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5" name="Group 234">
            <a:extLst>
              <a:ext uri="{FF2B5EF4-FFF2-40B4-BE49-F238E27FC236}">
                <a16:creationId xmlns:a16="http://schemas.microsoft.com/office/drawing/2014/main" id="{4A3FEA74-92FC-4E3A-BE44-4115A8C4AA74}"/>
              </a:ext>
            </a:extLst>
          </p:cNvPr>
          <p:cNvGrpSpPr/>
          <p:nvPr/>
        </p:nvGrpSpPr>
        <p:grpSpPr>
          <a:xfrm>
            <a:off x="8927401" y="2394062"/>
            <a:ext cx="91440" cy="91440"/>
            <a:chOff x="3150514" y="356073"/>
            <a:chExt cx="405993" cy="405993"/>
          </a:xfrm>
        </p:grpSpPr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CA3BCA2F-EE35-4ECC-A0BA-C1B63E6D5980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>
              <a:extLst>
                <a:ext uri="{FF2B5EF4-FFF2-40B4-BE49-F238E27FC236}">
                  <a16:creationId xmlns:a16="http://schemas.microsoft.com/office/drawing/2014/main" id="{B109BA56-29AD-45CE-A67C-97C8120CA290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>
              <a:extLst>
                <a:ext uri="{FF2B5EF4-FFF2-40B4-BE49-F238E27FC236}">
                  <a16:creationId xmlns:a16="http://schemas.microsoft.com/office/drawing/2014/main" id="{EB09BEB5-F228-49F3-A480-C2552AA37D70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9" name="Group 238">
            <a:extLst>
              <a:ext uri="{FF2B5EF4-FFF2-40B4-BE49-F238E27FC236}">
                <a16:creationId xmlns:a16="http://schemas.microsoft.com/office/drawing/2014/main" id="{B20D8466-4169-45F6-B06D-81CB179C3CF5}"/>
              </a:ext>
            </a:extLst>
          </p:cNvPr>
          <p:cNvGrpSpPr/>
          <p:nvPr/>
        </p:nvGrpSpPr>
        <p:grpSpPr>
          <a:xfrm>
            <a:off x="8188434" y="1384422"/>
            <a:ext cx="91440" cy="91440"/>
            <a:chOff x="3150514" y="356073"/>
            <a:chExt cx="405993" cy="405993"/>
          </a:xfrm>
        </p:grpSpPr>
        <p:sp>
          <p:nvSpPr>
            <p:cNvPr id="240" name="Oval 239">
              <a:extLst>
                <a:ext uri="{FF2B5EF4-FFF2-40B4-BE49-F238E27FC236}">
                  <a16:creationId xmlns:a16="http://schemas.microsoft.com/office/drawing/2014/main" id="{425C1285-556D-45D6-BE70-D7708FB86DC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79E2BC7F-DC12-4AD6-917B-5C6A3E4394D6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17843A0F-2D65-4BE6-AA54-43F13AA262D6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58A87B4C-C2FD-480C-A5A2-2AE331CE037C}"/>
              </a:ext>
            </a:extLst>
          </p:cNvPr>
          <p:cNvGrpSpPr/>
          <p:nvPr/>
        </p:nvGrpSpPr>
        <p:grpSpPr>
          <a:xfrm>
            <a:off x="7179408" y="1238237"/>
            <a:ext cx="91440" cy="91440"/>
            <a:chOff x="3150514" y="356073"/>
            <a:chExt cx="405993" cy="405993"/>
          </a:xfrm>
        </p:grpSpPr>
        <p:sp>
          <p:nvSpPr>
            <p:cNvPr id="244" name="Oval 243">
              <a:extLst>
                <a:ext uri="{FF2B5EF4-FFF2-40B4-BE49-F238E27FC236}">
                  <a16:creationId xmlns:a16="http://schemas.microsoft.com/office/drawing/2014/main" id="{0C054B9C-205C-4E9E-B66E-B114977C4F03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B3A9D6CD-5478-4D1C-A608-E7CEAE3E1DEA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>
              <a:extLst>
                <a:ext uri="{FF2B5EF4-FFF2-40B4-BE49-F238E27FC236}">
                  <a16:creationId xmlns:a16="http://schemas.microsoft.com/office/drawing/2014/main" id="{37D9EC68-B408-4064-9AB0-E5E22A04C4EB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7" name="Group 246">
            <a:extLst>
              <a:ext uri="{FF2B5EF4-FFF2-40B4-BE49-F238E27FC236}">
                <a16:creationId xmlns:a16="http://schemas.microsoft.com/office/drawing/2014/main" id="{96F23B1E-BF7C-41C1-8AAF-F4500979EA09}"/>
              </a:ext>
            </a:extLst>
          </p:cNvPr>
          <p:cNvGrpSpPr/>
          <p:nvPr/>
        </p:nvGrpSpPr>
        <p:grpSpPr>
          <a:xfrm>
            <a:off x="8709147" y="2881272"/>
            <a:ext cx="91440" cy="91440"/>
            <a:chOff x="3150514" y="356073"/>
            <a:chExt cx="405993" cy="405993"/>
          </a:xfrm>
        </p:grpSpPr>
        <p:sp>
          <p:nvSpPr>
            <p:cNvPr id="248" name="Oval 247">
              <a:extLst>
                <a:ext uri="{FF2B5EF4-FFF2-40B4-BE49-F238E27FC236}">
                  <a16:creationId xmlns:a16="http://schemas.microsoft.com/office/drawing/2014/main" id="{5F156180-4386-40EE-90C9-5132F434DE7A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>
              <a:extLst>
                <a:ext uri="{FF2B5EF4-FFF2-40B4-BE49-F238E27FC236}">
                  <a16:creationId xmlns:a16="http://schemas.microsoft.com/office/drawing/2014/main" id="{978D6E90-DC42-4829-BAAF-B9A82EC55C11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>
              <a:extLst>
                <a:ext uri="{FF2B5EF4-FFF2-40B4-BE49-F238E27FC236}">
                  <a16:creationId xmlns:a16="http://schemas.microsoft.com/office/drawing/2014/main" id="{E5D859F4-4A0F-4FE1-8D8A-B30188824618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746836D5-7340-4F0D-B957-C2DB78C841F9}"/>
              </a:ext>
            </a:extLst>
          </p:cNvPr>
          <p:cNvGrpSpPr/>
          <p:nvPr/>
        </p:nvGrpSpPr>
        <p:grpSpPr>
          <a:xfrm>
            <a:off x="5393696" y="1236041"/>
            <a:ext cx="91440" cy="91440"/>
            <a:chOff x="3150514" y="356073"/>
            <a:chExt cx="405993" cy="405993"/>
          </a:xfrm>
        </p:grpSpPr>
        <p:sp>
          <p:nvSpPr>
            <p:cNvPr id="252" name="Oval 251">
              <a:extLst>
                <a:ext uri="{FF2B5EF4-FFF2-40B4-BE49-F238E27FC236}">
                  <a16:creationId xmlns:a16="http://schemas.microsoft.com/office/drawing/2014/main" id="{0B25EB59-A028-4111-96DA-A7082F8BF9C5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Oval 252">
              <a:extLst>
                <a:ext uri="{FF2B5EF4-FFF2-40B4-BE49-F238E27FC236}">
                  <a16:creationId xmlns:a16="http://schemas.microsoft.com/office/drawing/2014/main" id="{65CF25C2-1E02-4F82-8843-C05A230378A5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Oval 253">
              <a:extLst>
                <a:ext uri="{FF2B5EF4-FFF2-40B4-BE49-F238E27FC236}">
                  <a16:creationId xmlns:a16="http://schemas.microsoft.com/office/drawing/2014/main" id="{4FFA41D1-6782-4CE3-977F-9E4F1FC4F179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785A46D0-22AD-4311-BE64-6F8BF38D239C}"/>
              </a:ext>
            </a:extLst>
          </p:cNvPr>
          <p:cNvGrpSpPr/>
          <p:nvPr/>
        </p:nvGrpSpPr>
        <p:grpSpPr>
          <a:xfrm>
            <a:off x="4696756" y="1449365"/>
            <a:ext cx="91440" cy="91440"/>
            <a:chOff x="3150514" y="356073"/>
            <a:chExt cx="405993" cy="405993"/>
          </a:xfrm>
        </p:grpSpPr>
        <p:sp>
          <p:nvSpPr>
            <p:cNvPr id="256" name="Oval 255">
              <a:extLst>
                <a:ext uri="{FF2B5EF4-FFF2-40B4-BE49-F238E27FC236}">
                  <a16:creationId xmlns:a16="http://schemas.microsoft.com/office/drawing/2014/main" id="{99013D1A-88DD-44BE-AF94-DD588CDBD100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256">
              <a:extLst>
                <a:ext uri="{FF2B5EF4-FFF2-40B4-BE49-F238E27FC236}">
                  <a16:creationId xmlns:a16="http://schemas.microsoft.com/office/drawing/2014/main" id="{86910FEE-2E00-4918-B5CA-B647CCDCF069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2D3EC4F9-C504-4092-B43A-B46CBFBF5DEF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9" name="Group 258">
            <a:extLst>
              <a:ext uri="{FF2B5EF4-FFF2-40B4-BE49-F238E27FC236}">
                <a16:creationId xmlns:a16="http://schemas.microsoft.com/office/drawing/2014/main" id="{91006D25-8A81-463C-A32B-8618AADF9233}"/>
              </a:ext>
            </a:extLst>
          </p:cNvPr>
          <p:cNvGrpSpPr/>
          <p:nvPr/>
        </p:nvGrpSpPr>
        <p:grpSpPr>
          <a:xfrm>
            <a:off x="8164251" y="2280397"/>
            <a:ext cx="91440" cy="91440"/>
            <a:chOff x="3150514" y="356073"/>
            <a:chExt cx="405993" cy="405993"/>
          </a:xfrm>
        </p:grpSpPr>
        <p:sp>
          <p:nvSpPr>
            <p:cNvPr id="260" name="Oval 259">
              <a:extLst>
                <a:ext uri="{FF2B5EF4-FFF2-40B4-BE49-F238E27FC236}">
                  <a16:creationId xmlns:a16="http://schemas.microsoft.com/office/drawing/2014/main" id="{364771EF-9E88-402C-A9A2-4BD984C06966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>
              <a:extLst>
                <a:ext uri="{FF2B5EF4-FFF2-40B4-BE49-F238E27FC236}">
                  <a16:creationId xmlns:a16="http://schemas.microsoft.com/office/drawing/2014/main" id="{E20C7E41-424C-4E10-AC13-2BB3BEFCBD12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837A83A2-BAC1-49E7-AC4D-1AA6B1943689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3" name="Group 262">
            <a:extLst>
              <a:ext uri="{FF2B5EF4-FFF2-40B4-BE49-F238E27FC236}">
                <a16:creationId xmlns:a16="http://schemas.microsoft.com/office/drawing/2014/main" id="{9E8393C7-8609-493E-B606-C5134662DAD9}"/>
              </a:ext>
            </a:extLst>
          </p:cNvPr>
          <p:cNvGrpSpPr/>
          <p:nvPr/>
        </p:nvGrpSpPr>
        <p:grpSpPr>
          <a:xfrm>
            <a:off x="4375207" y="2766751"/>
            <a:ext cx="91440" cy="91440"/>
            <a:chOff x="3150514" y="356073"/>
            <a:chExt cx="405993" cy="405993"/>
          </a:xfrm>
        </p:grpSpPr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86589AF1-F324-4589-AC80-0C8F1E2B1A53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2CBB550E-250F-445F-B768-2E4C99F5528C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58C4938A-9F1D-45EE-9947-97476A38BAC3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7" name="Group 266">
            <a:extLst>
              <a:ext uri="{FF2B5EF4-FFF2-40B4-BE49-F238E27FC236}">
                <a16:creationId xmlns:a16="http://schemas.microsoft.com/office/drawing/2014/main" id="{C31B7EBF-92B6-4410-8C18-A6D62B4BD7B3}"/>
              </a:ext>
            </a:extLst>
          </p:cNvPr>
          <p:cNvGrpSpPr/>
          <p:nvPr/>
        </p:nvGrpSpPr>
        <p:grpSpPr>
          <a:xfrm>
            <a:off x="7253516" y="1410815"/>
            <a:ext cx="91440" cy="91440"/>
            <a:chOff x="3150514" y="356073"/>
            <a:chExt cx="405993" cy="405993"/>
          </a:xfrm>
        </p:grpSpPr>
        <p:sp>
          <p:nvSpPr>
            <p:cNvPr id="268" name="Oval 267">
              <a:extLst>
                <a:ext uri="{FF2B5EF4-FFF2-40B4-BE49-F238E27FC236}">
                  <a16:creationId xmlns:a16="http://schemas.microsoft.com/office/drawing/2014/main" id="{0B2689BC-4A8F-48D6-9F01-DFF8810BB01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>
              <a:extLst>
                <a:ext uri="{FF2B5EF4-FFF2-40B4-BE49-F238E27FC236}">
                  <a16:creationId xmlns:a16="http://schemas.microsoft.com/office/drawing/2014/main" id="{FDB9CE28-DCEE-4C22-A030-FCECC7C9CD7D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>
              <a:extLst>
                <a:ext uri="{FF2B5EF4-FFF2-40B4-BE49-F238E27FC236}">
                  <a16:creationId xmlns:a16="http://schemas.microsoft.com/office/drawing/2014/main" id="{988D74E6-6D6C-4FDC-9F6E-CEACDA2DE38B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1" name="Group 270">
            <a:extLst>
              <a:ext uri="{FF2B5EF4-FFF2-40B4-BE49-F238E27FC236}">
                <a16:creationId xmlns:a16="http://schemas.microsoft.com/office/drawing/2014/main" id="{9F3291C1-BE2D-4A29-8696-4DAEE216D224}"/>
              </a:ext>
            </a:extLst>
          </p:cNvPr>
          <p:cNvGrpSpPr/>
          <p:nvPr/>
        </p:nvGrpSpPr>
        <p:grpSpPr>
          <a:xfrm>
            <a:off x="3242460" y="2934550"/>
            <a:ext cx="91440" cy="91440"/>
            <a:chOff x="3150514" y="356073"/>
            <a:chExt cx="405993" cy="405993"/>
          </a:xfrm>
        </p:grpSpPr>
        <p:sp>
          <p:nvSpPr>
            <p:cNvPr id="272" name="Oval 271">
              <a:extLst>
                <a:ext uri="{FF2B5EF4-FFF2-40B4-BE49-F238E27FC236}">
                  <a16:creationId xmlns:a16="http://schemas.microsoft.com/office/drawing/2014/main" id="{8CC7A48A-FA14-473A-9491-9B4CF9EC4040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>
              <a:extLst>
                <a:ext uri="{FF2B5EF4-FFF2-40B4-BE49-F238E27FC236}">
                  <a16:creationId xmlns:a16="http://schemas.microsoft.com/office/drawing/2014/main" id="{93B2CB32-1F06-47CF-87C1-69455A13E1C3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>
              <a:extLst>
                <a:ext uri="{FF2B5EF4-FFF2-40B4-BE49-F238E27FC236}">
                  <a16:creationId xmlns:a16="http://schemas.microsoft.com/office/drawing/2014/main" id="{33208689-B53F-4166-B8A1-95E5F040A608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5" name="Group 274">
            <a:extLst>
              <a:ext uri="{FF2B5EF4-FFF2-40B4-BE49-F238E27FC236}">
                <a16:creationId xmlns:a16="http://schemas.microsoft.com/office/drawing/2014/main" id="{B19C4CD4-40A2-4A6D-9B4A-6A37AD5E7D95}"/>
              </a:ext>
            </a:extLst>
          </p:cNvPr>
          <p:cNvGrpSpPr/>
          <p:nvPr/>
        </p:nvGrpSpPr>
        <p:grpSpPr>
          <a:xfrm>
            <a:off x="4793997" y="2892999"/>
            <a:ext cx="91440" cy="91440"/>
            <a:chOff x="3150514" y="356073"/>
            <a:chExt cx="405993" cy="405993"/>
          </a:xfrm>
        </p:grpSpPr>
        <p:sp>
          <p:nvSpPr>
            <p:cNvPr id="276" name="Oval 275">
              <a:extLst>
                <a:ext uri="{FF2B5EF4-FFF2-40B4-BE49-F238E27FC236}">
                  <a16:creationId xmlns:a16="http://schemas.microsoft.com/office/drawing/2014/main" id="{A51E8960-1BF9-4412-B857-CF2F60AEF3D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>
              <a:extLst>
                <a:ext uri="{FF2B5EF4-FFF2-40B4-BE49-F238E27FC236}">
                  <a16:creationId xmlns:a16="http://schemas.microsoft.com/office/drawing/2014/main" id="{40AA9D20-12C0-4C9E-929F-FB9F710F6291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>
              <a:extLst>
                <a:ext uri="{FF2B5EF4-FFF2-40B4-BE49-F238E27FC236}">
                  <a16:creationId xmlns:a16="http://schemas.microsoft.com/office/drawing/2014/main" id="{4E5A13F9-BC0A-4EDB-967C-8185A83CDA3C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9" name="Group 278">
            <a:extLst>
              <a:ext uri="{FF2B5EF4-FFF2-40B4-BE49-F238E27FC236}">
                <a16:creationId xmlns:a16="http://schemas.microsoft.com/office/drawing/2014/main" id="{71C47034-EF4B-46EF-AD9F-071564C3CEE2}"/>
              </a:ext>
            </a:extLst>
          </p:cNvPr>
          <p:cNvGrpSpPr/>
          <p:nvPr/>
        </p:nvGrpSpPr>
        <p:grpSpPr>
          <a:xfrm>
            <a:off x="5088811" y="2749689"/>
            <a:ext cx="91440" cy="91440"/>
            <a:chOff x="3150514" y="356073"/>
            <a:chExt cx="405993" cy="405993"/>
          </a:xfrm>
        </p:grpSpPr>
        <p:sp>
          <p:nvSpPr>
            <p:cNvPr id="280" name="Oval 279">
              <a:extLst>
                <a:ext uri="{FF2B5EF4-FFF2-40B4-BE49-F238E27FC236}">
                  <a16:creationId xmlns:a16="http://schemas.microsoft.com/office/drawing/2014/main" id="{01AB0317-3122-4C32-83F5-862F055C0F81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>
              <a:extLst>
                <a:ext uri="{FF2B5EF4-FFF2-40B4-BE49-F238E27FC236}">
                  <a16:creationId xmlns:a16="http://schemas.microsoft.com/office/drawing/2014/main" id="{CA2AFD34-8ABE-415E-9278-0B6E01036C72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>
              <a:extLst>
                <a:ext uri="{FF2B5EF4-FFF2-40B4-BE49-F238E27FC236}">
                  <a16:creationId xmlns:a16="http://schemas.microsoft.com/office/drawing/2014/main" id="{C49D6D0A-4BA2-4984-A7B5-1B546F6FCF70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3" name="Group 282">
            <a:extLst>
              <a:ext uri="{FF2B5EF4-FFF2-40B4-BE49-F238E27FC236}">
                <a16:creationId xmlns:a16="http://schemas.microsoft.com/office/drawing/2014/main" id="{AE773EA9-3C8A-49CD-8524-0FB2099EE941}"/>
              </a:ext>
            </a:extLst>
          </p:cNvPr>
          <p:cNvGrpSpPr/>
          <p:nvPr/>
        </p:nvGrpSpPr>
        <p:grpSpPr>
          <a:xfrm>
            <a:off x="5812506" y="1456008"/>
            <a:ext cx="91440" cy="91440"/>
            <a:chOff x="3150514" y="356073"/>
            <a:chExt cx="405993" cy="405993"/>
          </a:xfrm>
        </p:grpSpPr>
        <p:sp>
          <p:nvSpPr>
            <p:cNvPr id="284" name="Oval 283">
              <a:extLst>
                <a:ext uri="{FF2B5EF4-FFF2-40B4-BE49-F238E27FC236}">
                  <a16:creationId xmlns:a16="http://schemas.microsoft.com/office/drawing/2014/main" id="{51A81837-2AEB-4900-9D1B-C0C99EC0182D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>
              <a:extLst>
                <a:ext uri="{FF2B5EF4-FFF2-40B4-BE49-F238E27FC236}">
                  <a16:creationId xmlns:a16="http://schemas.microsoft.com/office/drawing/2014/main" id="{453EF2A6-E7CC-4B56-A08B-7E00D90FC8E8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>
              <a:extLst>
                <a:ext uri="{FF2B5EF4-FFF2-40B4-BE49-F238E27FC236}">
                  <a16:creationId xmlns:a16="http://schemas.microsoft.com/office/drawing/2014/main" id="{96EFEBD7-7A78-4787-B723-87C6CFA79E46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7" name="Group 286">
            <a:extLst>
              <a:ext uri="{FF2B5EF4-FFF2-40B4-BE49-F238E27FC236}">
                <a16:creationId xmlns:a16="http://schemas.microsoft.com/office/drawing/2014/main" id="{91D95F13-825C-457F-906B-4B1EBDC82058}"/>
              </a:ext>
            </a:extLst>
          </p:cNvPr>
          <p:cNvGrpSpPr/>
          <p:nvPr/>
        </p:nvGrpSpPr>
        <p:grpSpPr>
          <a:xfrm>
            <a:off x="5651867" y="1293832"/>
            <a:ext cx="91440" cy="91440"/>
            <a:chOff x="3150514" y="356073"/>
            <a:chExt cx="405993" cy="405993"/>
          </a:xfrm>
        </p:grpSpPr>
        <p:sp>
          <p:nvSpPr>
            <p:cNvPr id="288" name="Oval 287">
              <a:extLst>
                <a:ext uri="{FF2B5EF4-FFF2-40B4-BE49-F238E27FC236}">
                  <a16:creationId xmlns:a16="http://schemas.microsoft.com/office/drawing/2014/main" id="{95302A8E-B857-496F-B805-985FB7EBE32D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>
              <a:extLst>
                <a:ext uri="{FF2B5EF4-FFF2-40B4-BE49-F238E27FC236}">
                  <a16:creationId xmlns:a16="http://schemas.microsoft.com/office/drawing/2014/main" id="{AE283425-8B37-41B6-96F8-C5AC914A7738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7AFBE9F9-474A-489C-B9CA-73A4E29E93C6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2" name="Group 301">
            <a:extLst>
              <a:ext uri="{FF2B5EF4-FFF2-40B4-BE49-F238E27FC236}">
                <a16:creationId xmlns:a16="http://schemas.microsoft.com/office/drawing/2014/main" id="{F859A0EB-6DA9-44CD-AC19-01185029A920}"/>
              </a:ext>
            </a:extLst>
          </p:cNvPr>
          <p:cNvGrpSpPr/>
          <p:nvPr/>
        </p:nvGrpSpPr>
        <p:grpSpPr>
          <a:xfrm>
            <a:off x="5410367" y="2440206"/>
            <a:ext cx="143693" cy="143693"/>
            <a:chOff x="3150514" y="356073"/>
            <a:chExt cx="405993" cy="405993"/>
          </a:xfrm>
        </p:grpSpPr>
        <p:sp>
          <p:nvSpPr>
            <p:cNvPr id="303" name="Oval 302">
              <a:extLst>
                <a:ext uri="{FF2B5EF4-FFF2-40B4-BE49-F238E27FC236}">
                  <a16:creationId xmlns:a16="http://schemas.microsoft.com/office/drawing/2014/main" id="{F30B31DC-E0FB-4FA9-9DC8-276C021BE351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Oval 303">
              <a:extLst>
                <a:ext uri="{FF2B5EF4-FFF2-40B4-BE49-F238E27FC236}">
                  <a16:creationId xmlns:a16="http://schemas.microsoft.com/office/drawing/2014/main" id="{BCB4192A-5E9C-4556-B721-C975A2CB0899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Oval 304">
              <a:extLst>
                <a:ext uri="{FF2B5EF4-FFF2-40B4-BE49-F238E27FC236}">
                  <a16:creationId xmlns:a16="http://schemas.microsoft.com/office/drawing/2014/main" id="{A762C02F-353F-408E-9CC4-C36A7C80FD02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6" name="Group 305">
            <a:extLst>
              <a:ext uri="{FF2B5EF4-FFF2-40B4-BE49-F238E27FC236}">
                <a16:creationId xmlns:a16="http://schemas.microsoft.com/office/drawing/2014/main" id="{3E73122D-4BB8-4E4A-A523-51EA33E9E844}"/>
              </a:ext>
            </a:extLst>
          </p:cNvPr>
          <p:cNvGrpSpPr/>
          <p:nvPr/>
        </p:nvGrpSpPr>
        <p:grpSpPr>
          <a:xfrm>
            <a:off x="5561681" y="2663550"/>
            <a:ext cx="143693" cy="143693"/>
            <a:chOff x="3150514" y="356073"/>
            <a:chExt cx="405993" cy="405993"/>
          </a:xfrm>
        </p:grpSpPr>
        <p:sp>
          <p:nvSpPr>
            <p:cNvPr id="307" name="Oval 306">
              <a:extLst>
                <a:ext uri="{FF2B5EF4-FFF2-40B4-BE49-F238E27FC236}">
                  <a16:creationId xmlns:a16="http://schemas.microsoft.com/office/drawing/2014/main" id="{0D1687A3-D565-491A-8A6A-FBFB20091E64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Oval 307">
              <a:extLst>
                <a:ext uri="{FF2B5EF4-FFF2-40B4-BE49-F238E27FC236}">
                  <a16:creationId xmlns:a16="http://schemas.microsoft.com/office/drawing/2014/main" id="{81C9EA75-B329-433A-B194-41F3971F297D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Oval 308">
              <a:extLst>
                <a:ext uri="{FF2B5EF4-FFF2-40B4-BE49-F238E27FC236}">
                  <a16:creationId xmlns:a16="http://schemas.microsoft.com/office/drawing/2014/main" id="{F5A8E5B9-411C-4795-B1A9-E871F8FD8E48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0" name="Group 309">
            <a:extLst>
              <a:ext uri="{FF2B5EF4-FFF2-40B4-BE49-F238E27FC236}">
                <a16:creationId xmlns:a16="http://schemas.microsoft.com/office/drawing/2014/main" id="{497CB7B9-3542-49E9-A928-1E4C413161FE}"/>
              </a:ext>
            </a:extLst>
          </p:cNvPr>
          <p:cNvGrpSpPr/>
          <p:nvPr/>
        </p:nvGrpSpPr>
        <p:grpSpPr>
          <a:xfrm>
            <a:off x="6745992" y="2516476"/>
            <a:ext cx="143693" cy="143693"/>
            <a:chOff x="3150514" y="356073"/>
            <a:chExt cx="405993" cy="405993"/>
          </a:xfrm>
        </p:grpSpPr>
        <p:sp>
          <p:nvSpPr>
            <p:cNvPr id="311" name="Oval 310">
              <a:extLst>
                <a:ext uri="{FF2B5EF4-FFF2-40B4-BE49-F238E27FC236}">
                  <a16:creationId xmlns:a16="http://schemas.microsoft.com/office/drawing/2014/main" id="{429A775D-A8B8-42D7-9944-B3AB20E7102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Oval 311">
              <a:extLst>
                <a:ext uri="{FF2B5EF4-FFF2-40B4-BE49-F238E27FC236}">
                  <a16:creationId xmlns:a16="http://schemas.microsoft.com/office/drawing/2014/main" id="{D95906EE-3EF2-4185-B183-A6752C0055D6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Oval 315">
              <a:extLst>
                <a:ext uri="{FF2B5EF4-FFF2-40B4-BE49-F238E27FC236}">
                  <a16:creationId xmlns:a16="http://schemas.microsoft.com/office/drawing/2014/main" id="{7E7C36CE-CE5B-40BA-9570-366C56C92A97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7" name="Group 316">
            <a:extLst>
              <a:ext uri="{FF2B5EF4-FFF2-40B4-BE49-F238E27FC236}">
                <a16:creationId xmlns:a16="http://schemas.microsoft.com/office/drawing/2014/main" id="{8E4D9425-D64E-4C63-8E0F-F3029975BCBC}"/>
              </a:ext>
            </a:extLst>
          </p:cNvPr>
          <p:cNvGrpSpPr/>
          <p:nvPr/>
        </p:nvGrpSpPr>
        <p:grpSpPr>
          <a:xfrm>
            <a:off x="6897306" y="2739820"/>
            <a:ext cx="143693" cy="143693"/>
            <a:chOff x="3150514" y="356073"/>
            <a:chExt cx="405993" cy="405993"/>
          </a:xfrm>
        </p:grpSpPr>
        <p:sp>
          <p:nvSpPr>
            <p:cNvPr id="318" name="Oval 317">
              <a:extLst>
                <a:ext uri="{FF2B5EF4-FFF2-40B4-BE49-F238E27FC236}">
                  <a16:creationId xmlns:a16="http://schemas.microsoft.com/office/drawing/2014/main" id="{935D0448-5728-4E7D-B452-E37F2337C0FD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Oval 318">
              <a:extLst>
                <a:ext uri="{FF2B5EF4-FFF2-40B4-BE49-F238E27FC236}">
                  <a16:creationId xmlns:a16="http://schemas.microsoft.com/office/drawing/2014/main" id="{2EBC4722-6826-42C8-977A-8943DBAB756B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Oval 319">
              <a:extLst>
                <a:ext uri="{FF2B5EF4-FFF2-40B4-BE49-F238E27FC236}">
                  <a16:creationId xmlns:a16="http://schemas.microsoft.com/office/drawing/2014/main" id="{C2F35A00-DA57-4A17-9753-200758B11F22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C21F057-A833-42BE-BF28-4FE8EF9F7B33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9978" b="94235" l="4965" r="47163">
                        <a14:foregroundMark x1="45745" y1="40798" x2="47340" y2="43681"/>
                        <a14:foregroundMark x1="24645" y1="90466" x2="23404" y2="94235"/>
                        <a14:foregroundMark x1="12943" y1="67406" x2="13475" y2="69845"/>
                        <a14:foregroundMark x1="13298" y1="67184" x2="17376" y2="67627"/>
                        <a14:foregroundMark x1="12589" y1="53880" x2="15780" y2="76275"/>
                        <a14:foregroundMark x1="11879" y1="57428" x2="12057" y2="69401"/>
                        <a14:foregroundMark x1="11348" y1="72506" x2="19858" y2="79379"/>
                        <a14:foregroundMark x1="19858" y1="79379" x2="10461" y2="70510"/>
                        <a14:foregroundMark x1="10461" y1="70510" x2="19504" y2="74501"/>
                        <a14:foregroundMark x1="19504" y1="74501" x2="18440" y2="76275"/>
                        <a14:foregroundMark x1="25000" y1="88692" x2="34043" y2="93348"/>
                        <a14:foregroundMark x1="34043" y1="93348" x2="36348" y2="89800"/>
                        <a14:foregroundMark x1="43262" y1="68514" x2="45567" y2="57871"/>
                        <a14:foregroundMark x1="45567" y1="57871" x2="39184" y2="64967"/>
                        <a14:foregroundMark x1="39184" y1="64967" x2="38652" y2="70067"/>
                        <a14:foregroundMark x1="43440" y1="68736" x2="40603" y2="78049"/>
                        <a14:foregroundMark x1="40603" y1="77605" x2="36525" y2="78049"/>
                        <a14:foregroundMark x1="35638" y1="76718" x2="43794" y2="70732"/>
                        <a14:foregroundMark x1="43794" y1="70732" x2="43794" y2="70510"/>
                        <a14:foregroundMark x1="36348" y1="78049" x2="37589" y2="83592"/>
                        <a14:foregroundMark x1="36702" y1="76940" x2="39362" y2="79157"/>
                        <a14:foregroundMark x1="43262" y1="74945" x2="43617" y2="73614"/>
                        <a14:foregroundMark x1="35461" y1="91796" x2="35816" y2="92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623"/>
          <a:stretch/>
        </p:blipFill>
        <p:spPr>
          <a:xfrm>
            <a:off x="8932446" y="1547448"/>
            <a:ext cx="2550159" cy="4047899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5DB6EC83-05F6-4D7B-AC2C-0395A81A20D3}"/>
              </a:ext>
            </a:extLst>
          </p:cNvPr>
          <p:cNvGrpSpPr/>
          <p:nvPr/>
        </p:nvGrpSpPr>
        <p:grpSpPr>
          <a:xfrm>
            <a:off x="0" y="4926155"/>
            <a:ext cx="12214906" cy="2043903"/>
            <a:chOff x="-22906" y="4886555"/>
            <a:chExt cx="12214906" cy="2043903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2518CB6-CB8B-40BF-93E8-74692187B5FF}"/>
                </a:ext>
              </a:extLst>
            </p:cNvPr>
            <p:cNvSpPr/>
            <p:nvPr/>
          </p:nvSpPr>
          <p:spPr>
            <a:xfrm>
              <a:off x="-22906" y="4914317"/>
              <a:ext cx="12214906" cy="1981298"/>
            </a:xfrm>
            <a:prstGeom prst="rect">
              <a:avLst/>
            </a:prstGeom>
            <a:solidFill>
              <a:srgbClr val="6B70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1A2F15CD-DF60-410F-8236-F894C5FEFF73}"/>
                </a:ext>
              </a:extLst>
            </p:cNvPr>
            <p:cNvGrpSpPr/>
            <p:nvPr/>
          </p:nvGrpSpPr>
          <p:grpSpPr>
            <a:xfrm>
              <a:off x="-22906" y="4886555"/>
              <a:ext cx="12214906" cy="2043903"/>
              <a:chOff x="-22906" y="4886555"/>
              <a:chExt cx="12214906" cy="2043903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84CA16CA-8224-427D-A357-29C7EAFBFBC2}"/>
                  </a:ext>
                </a:extLst>
              </p:cNvPr>
              <p:cNvGrpSpPr/>
              <p:nvPr/>
            </p:nvGrpSpPr>
            <p:grpSpPr>
              <a:xfrm>
                <a:off x="-22906" y="5143502"/>
                <a:ext cx="12214906" cy="1500187"/>
                <a:chOff x="-22906" y="5143502"/>
                <a:chExt cx="12214906" cy="1500187"/>
              </a:xfrm>
            </p:grpSpPr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6660EA5E-AC0B-4F31-8DA1-2A097AC31A46}"/>
                    </a:ext>
                  </a:extLst>
                </p:cNvPr>
                <p:cNvCxnSpPr/>
                <p:nvPr/>
              </p:nvCxnSpPr>
              <p:spPr>
                <a:xfrm>
                  <a:off x="-22906" y="5143502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547C153E-7A12-4972-A576-992AAFDE6B97}"/>
                    </a:ext>
                  </a:extLst>
                </p:cNvPr>
                <p:cNvCxnSpPr/>
                <p:nvPr/>
              </p:nvCxnSpPr>
              <p:spPr>
                <a:xfrm>
                  <a:off x="-22906" y="5429252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66C57534-CECA-451C-AF0A-517BDBF44BBE}"/>
                    </a:ext>
                  </a:extLst>
                </p:cNvPr>
                <p:cNvCxnSpPr/>
                <p:nvPr/>
              </p:nvCxnSpPr>
              <p:spPr>
                <a:xfrm>
                  <a:off x="-22906" y="5729289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C7505523-441B-41EB-B0B2-1BDA49CF4688}"/>
                    </a:ext>
                  </a:extLst>
                </p:cNvPr>
                <p:cNvCxnSpPr/>
                <p:nvPr/>
              </p:nvCxnSpPr>
              <p:spPr>
                <a:xfrm>
                  <a:off x="-22906" y="6015039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C3C1EFCC-FA89-4B2D-8D68-F8FE8DD1B747}"/>
                    </a:ext>
                  </a:extLst>
                </p:cNvPr>
                <p:cNvCxnSpPr/>
                <p:nvPr/>
              </p:nvCxnSpPr>
              <p:spPr>
                <a:xfrm>
                  <a:off x="-22906" y="6343652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9DB5F9FF-FC8D-4594-99EA-0AD68B95CDA4}"/>
                    </a:ext>
                  </a:extLst>
                </p:cNvPr>
                <p:cNvCxnSpPr/>
                <p:nvPr/>
              </p:nvCxnSpPr>
              <p:spPr>
                <a:xfrm>
                  <a:off x="-22906" y="6643689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6B14B0AF-8260-4A65-A357-0A6615A4A238}"/>
                  </a:ext>
                </a:extLst>
              </p:cNvPr>
              <p:cNvGrpSpPr/>
              <p:nvPr/>
            </p:nvGrpSpPr>
            <p:grpSpPr>
              <a:xfrm>
                <a:off x="127971" y="4886555"/>
                <a:ext cx="11902880" cy="2043903"/>
                <a:chOff x="156547" y="4900843"/>
                <a:chExt cx="11902880" cy="2043903"/>
              </a:xfrm>
            </p:grpSpPr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7AE87343-ACDF-42E5-9AD2-597FFD7DAF49}"/>
                    </a:ext>
                  </a:extLst>
                </p:cNvPr>
                <p:cNvGrpSpPr/>
                <p:nvPr/>
              </p:nvGrpSpPr>
              <p:grpSpPr>
                <a:xfrm>
                  <a:off x="156547" y="4900843"/>
                  <a:ext cx="3274916" cy="2013496"/>
                  <a:chOff x="156547" y="4900843"/>
                  <a:chExt cx="3274916" cy="2013496"/>
                </a:xfrm>
              </p:grpSpPr>
              <p:grpSp>
                <p:nvGrpSpPr>
                  <p:cNvPr id="34" name="Group 33">
                    <a:extLst>
                      <a:ext uri="{FF2B5EF4-FFF2-40B4-BE49-F238E27FC236}">
                        <a16:creationId xmlns:a16="http://schemas.microsoft.com/office/drawing/2014/main" id="{9A21A7F7-C799-4C5F-B444-A7EA614202D8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-93370" y="5150760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35" name="Straight Connector 34">
                      <a:extLst>
                        <a:ext uri="{FF2B5EF4-FFF2-40B4-BE49-F238E27FC236}">
                          <a16:creationId xmlns:a16="http://schemas.microsoft.com/office/drawing/2014/main" id="{EEF0D552-BA85-412D-8C22-D66E418D046A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" name="Straight Connector 35">
                      <a:extLst>
                        <a:ext uri="{FF2B5EF4-FFF2-40B4-BE49-F238E27FC236}">
                          <a16:creationId xmlns:a16="http://schemas.microsoft.com/office/drawing/2014/main" id="{5F2A0080-2F77-4617-B317-2B64E428F2C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" name="Straight Connector 36">
                      <a:extLst>
                        <a:ext uri="{FF2B5EF4-FFF2-40B4-BE49-F238E27FC236}">
                          <a16:creationId xmlns:a16="http://schemas.microsoft.com/office/drawing/2014/main" id="{D0083D2B-4A4C-437F-B2C3-65A22948C2A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8" name="Straight Connector 37">
                      <a:extLst>
                        <a:ext uri="{FF2B5EF4-FFF2-40B4-BE49-F238E27FC236}">
                          <a16:creationId xmlns:a16="http://schemas.microsoft.com/office/drawing/2014/main" id="{44F504DA-AEDF-4185-B700-B6A82DF7728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9" name="Straight Connector 38">
                      <a:extLst>
                        <a:ext uri="{FF2B5EF4-FFF2-40B4-BE49-F238E27FC236}">
                          <a16:creationId xmlns:a16="http://schemas.microsoft.com/office/drawing/2014/main" id="{ECF45AFF-8603-47EA-8BE2-CEB08EF331D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0" name="Straight Connector 39">
                      <a:extLst>
                        <a:ext uri="{FF2B5EF4-FFF2-40B4-BE49-F238E27FC236}">
                          <a16:creationId xmlns:a16="http://schemas.microsoft.com/office/drawing/2014/main" id="{082BF006-78BA-4A50-BBC4-08ECA480B45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1" name="Group 40">
                    <a:extLst>
                      <a:ext uri="{FF2B5EF4-FFF2-40B4-BE49-F238E27FC236}">
                        <a16:creationId xmlns:a16="http://schemas.microsoft.com/office/drawing/2014/main" id="{D7EC8F73-5487-4A85-8F4A-3BDCB27CD4F9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1681359" y="5164234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42" name="Straight Connector 41">
                      <a:extLst>
                        <a:ext uri="{FF2B5EF4-FFF2-40B4-BE49-F238E27FC236}">
                          <a16:creationId xmlns:a16="http://schemas.microsoft.com/office/drawing/2014/main" id="{4DBEC609-477E-4799-B4D1-311B0C5F8BF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3" name="Straight Connector 42">
                      <a:extLst>
                        <a:ext uri="{FF2B5EF4-FFF2-40B4-BE49-F238E27FC236}">
                          <a16:creationId xmlns:a16="http://schemas.microsoft.com/office/drawing/2014/main" id="{6BD008F7-C96B-413E-9B66-D939C849244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4" name="Straight Connector 43">
                      <a:extLst>
                        <a:ext uri="{FF2B5EF4-FFF2-40B4-BE49-F238E27FC236}">
                          <a16:creationId xmlns:a16="http://schemas.microsoft.com/office/drawing/2014/main" id="{EA0B4D27-4BDE-4604-AE2D-2F3A8D5956F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5" name="Straight Connector 44">
                      <a:extLst>
                        <a:ext uri="{FF2B5EF4-FFF2-40B4-BE49-F238E27FC236}">
                          <a16:creationId xmlns:a16="http://schemas.microsoft.com/office/drawing/2014/main" id="{966BA7EA-C12E-4086-9477-DF8A43F13A1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6" name="Straight Connector 45">
                      <a:extLst>
                        <a:ext uri="{FF2B5EF4-FFF2-40B4-BE49-F238E27FC236}">
                          <a16:creationId xmlns:a16="http://schemas.microsoft.com/office/drawing/2014/main" id="{83AA15F8-4073-4F57-B99C-85A71049708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7" name="Straight Connector 46">
                      <a:extLst>
                        <a:ext uri="{FF2B5EF4-FFF2-40B4-BE49-F238E27FC236}">
                          <a16:creationId xmlns:a16="http://schemas.microsoft.com/office/drawing/2014/main" id="{A2478C7B-3291-4378-B425-ECB677CF5BF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49" name="Group 48">
                  <a:extLst>
                    <a:ext uri="{FF2B5EF4-FFF2-40B4-BE49-F238E27FC236}">
                      <a16:creationId xmlns:a16="http://schemas.microsoft.com/office/drawing/2014/main" id="{94BD0086-9AE2-4C55-A991-BA175D28835F}"/>
                    </a:ext>
                  </a:extLst>
                </p:cNvPr>
                <p:cNvGrpSpPr/>
                <p:nvPr/>
              </p:nvGrpSpPr>
              <p:grpSpPr>
                <a:xfrm>
                  <a:off x="3714134" y="4931250"/>
                  <a:ext cx="3274916" cy="2013496"/>
                  <a:chOff x="156547" y="4900843"/>
                  <a:chExt cx="3274916" cy="2013496"/>
                </a:xfrm>
              </p:grpSpPr>
              <p:grpSp>
                <p:nvGrpSpPr>
                  <p:cNvPr id="50" name="Group 49">
                    <a:extLst>
                      <a:ext uri="{FF2B5EF4-FFF2-40B4-BE49-F238E27FC236}">
                        <a16:creationId xmlns:a16="http://schemas.microsoft.com/office/drawing/2014/main" id="{8A7A61F1-FEEE-4711-8CB7-C528E9A75078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-93370" y="5150760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58" name="Straight Connector 57">
                      <a:extLst>
                        <a:ext uri="{FF2B5EF4-FFF2-40B4-BE49-F238E27FC236}">
                          <a16:creationId xmlns:a16="http://schemas.microsoft.com/office/drawing/2014/main" id="{2B2194CE-E5AA-4202-BC6F-2EE3EA5D436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9" name="Straight Connector 58">
                      <a:extLst>
                        <a:ext uri="{FF2B5EF4-FFF2-40B4-BE49-F238E27FC236}">
                          <a16:creationId xmlns:a16="http://schemas.microsoft.com/office/drawing/2014/main" id="{BBDAA74B-0E1C-46C9-BFAA-2D0D3AEF8A7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0" name="Straight Connector 59">
                      <a:extLst>
                        <a:ext uri="{FF2B5EF4-FFF2-40B4-BE49-F238E27FC236}">
                          <a16:creationId xmlns:a16="http://schemas.microsoft.com/office/drawing/2014/main" id="{D18C8937-6E95-47B7-B875-1062A15B779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1" name="Straight Connector 60">
                      <a:extLst>
                        <a:ext uri="{FF2B5EF4-FFF2-40B4-BE49-F238E27FC236}">
                          <a16:creationId xmlns:a16="http://schemas.microsoft.com/office/drawing/2014/main" id="{75208056-188A-413E-B51C-55111B13455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2" name="Straight Connector 61">
                      <a:extLst>
                        <a:ext uri="{FF2B5EF4-FFF2-40B4-BE49-F238E27FC236}">
                          <a16:creationId xmlns:a16="http://schemas.microsoft.com/office/drawing/2014/main" id="{00D09361-CCAD-4B1B-98EC-034D29D1703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3" name="Straight Connector 62">
                      <a:extLst>
                        <a:ext uri="{FF2B5EF4-FFF2-40B4-BE49-F238E27FC236}">
                          <a16:creationId xmlns:a16="http://schemas.microsoft.com/office/drawing/2014/main" id="{FE816101-67DB-4812-A179-E20847AFC30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1" name="Group 50">
                    <a:extLst>
                      <a:ext uri="{FF2B5EF4-FFF2-40B4-BE49-F238E27FC236}">
                        <a16:creationId xmlns:a16="http://schemas.microsoft.com/office/drawing/2014/main" id="{902E1781-362E-4E74-8353-5B1E67A79EDD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1681359" y="5164234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52" name="Straight Connector 51">
                      <a:extLst>
                        <a:ext uri="{FF2B5EF4-FFF2-40B4-BE49-F238E27FC236}">
                          <a16:creationId xmlns:a16="http://schemas.microsoft.com/office/drawing/2014/main" id="{6B6D15D8-64AA-4E43-BEB0-148EE51F5A4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3" name="Straight Connector 52">
                      <a:extLst>
                        <a:ext uri="{FF2B5EF4-FFF2-40B4-BE49-F238E27FC236}">
                          <a16:creationId xmlns:a16="http://schemas.microsoft.com/office/drawing/2014/main" id="{D8326294-4A7E-4379-8316-F0365FB6FF9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" name="Straight Connector 53">
                      <a:extLst>
                        <a:ext uri="{FF2B5EF4-FFF2-40B4-BE49-F238E27FC236}">
                          <a16:creationId xmlns:a16="http://schemas.microsoft.com/office/drawing/2014/main" id="{123BB9AB-EB40-4759-8679-8EA0B2B205F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Straight Connector 54">
                      <a:extLst>
                        <a:ext uri="{FF2B5EF4-FFF2-40B4-BE49-F238E27FC236}">
                          <a16:creationId xmlns:a16="http://schemas.microsoft.com/office/drawing/2014/main" id="{7746051D-D67F-4F16-8894-9391CC169D2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" name="Straight Connector 55">
                      <a:extLst>
                        <a:ext uri="{FF2B5EF4-FFF2-40B4-BE49-F238E27FC236}">
                          <a16:creationId xmlns:a16="http://schemas.microsoft.com/office/drawing/2014/main" id="{860FAACB-F44B-40A9-AE59-DE576BB6A8A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Straight Connector 56">
                      <a:extLst>
                        <a:ext uri="{FF2B5EF4-FFF2-40B4-BE49-F238E27FC236}">
                          <a16:creationId xmlns:a16="http://schemas.microsoft.com/office/drawing/2014/main" id="{71D68F14-3A7B-48E0-8249-704D625B319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64" name="Group 63">
                  <a:extLst>
                    <a:ext uri="{FF2B5EF4-FFF2-40B4-BE49-F238E27FC236}">
                      <a16:creationId xmlns:a16="http://schemas.microsoft.com/office/drawing/2014/main" id="{416F2E43-B6A0-400A-A574-6D1BC7B20DCE}"/>
                    </a:ext>
                  </a:extLst>
                </p:cNvPr>
                <p:cNvGrpSpPr/>
                <p:nvPr/>
              </p:nvGrpSpPr>
              <p:grpSpPr>
                <a:xfrm>
                  <a:off x="7260349" y="4916259"/>
                  <a:ext cx="3274916" cy="2013496"/>
                  <a:chOff x="156547" y="4900843"/>
                  <a:chExt cx="3274916" cy="2013496"/>
                </a:xfrm>
              </p:grpSpPr>
              <p:grpSp>
                <p:nvGrpSpPr>
                  <p:cNvPr id="65" name="Group 64">
                    <a:extLst>
                      <a:ext uri="{FF2B5EF4-FFF2-40B4-BE49-F238E27FC236}">
                        <a16:creationId xmlns:a16="http://schemas.microsoft.com/office/drawing/2014/main" id="{8C5D960F-2F83-4A4E-A4A7-7FD045CF523D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-93370" y="5150760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73" name="Straight Connector 72">
                      <a:extLst>
                        <a:ext uri="{FF2B5EF4-FFF2-40B4-BE49-F238E27FC236}">
                          <a16:creationId xmlns:a16="http://schemas.microsoft.com/office/drawing/2014/main" id="{A41268EA-9B3B-417D-B512-4B5E554CEA2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4" name="Straight Connector 73">
                      <a:extLst>
                        <a:ext uri="{FF2B5EF4-FFF2-40B4-BE49-F238E27FC236}">
                          <a16:creationId xmlns:a16="http://schemas.microsoft.com/office/drawing/2014/main" id="{4D43A5F9-D358-4782-A29E-AD9F3CD53BE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5" name="Straight Connector 74">
                      <a:extLst>
                        <a:ext uri="{FF2B5EF4-FFF2-40B4-BE49-F238E27FC236}">
                          <a16:creationId xmlns:a16="http://schemas.microsoft.com/office/drawing/2014/main" id="{96A2351C-2F87-4E9A-A979-532ABD785B7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6" name="Straight Connector 75">
                      <a:extLst>
                        <a:ext uri="{FF2B5EF4-FFF2-40B4-BE49-F238E27FC236}">
                          <a16:creationId xmlns:a16="http://schemas.microsoft.com/office/drawing/2014/main" id="{0120F8CE-078C-489B-8823-1C0B6D18996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7" name="Straight Connector 76">
                      <a:extLst>
                        <a:ext uri="{FF2B5EF4-FFF2-40B4-BE49-F238E27FC236}">
                          <a16:creationId xmlns:a16="http://schemas.microsoft.com/office/drawing/2014/main" id="{29811098-38C2-4CFA-A47A-A807A06A68C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8" name="Straight Connector 77">
                      <a:extLst>
                        <a:ext uri="{FF2B5EF4-FFF2-40B4-BE49-F238E27FC236}">
                          <a16:creationId xmlns:a16="http://schemas.microsoft.com/office/drawing/2014/main" id="{34121B2F-6137-40E9-821D-301CCCD0AF6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66" name="Group 65">
                    <a:extLst>
                      <a:ext uri="{FF2B5EF4-FFF2-40B4-BE49-F238E27FC236}">
                        <a16:creationId xmlns:a16="http://schemas.microsoft.com/office/drawing/2014/main" id="{E6E744B5-4B8B-444D-9069-180439BDEE8A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1681359" y="5164234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67" name="Straight Connector 66">
                      <a:extLst>
                        <a:ext uri="{FF2B5EF4-FFF2-40B4-BE49-F238E27FC236}">
                          <a16:creationId xmlns:a16="http://schemas.microsoft.com/office/drawing/2014/main" id="{A5AA9D93-70EE-440A-95BE-015721F1503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8" name="Straight Connector 67">
                      <a:extLst>
                        <a:ext uri="{FF2B5EF4-FFF2-40B4-BE49-F238E27FC236}">
                          <a16:creationId xmlns:a16="http://schemas.microsoft.com/office/drawing/2014/main" id="{A7D7C65C-ABAA-4C6C-A4A2-95ABFF547E3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9" name="Straight Connector 68">
                      <a:extLst>
                        <a:ext uri="{FF2B5EF4-FFF2-40B4-BE49-F238E27FC236}">
                          <a16:creationId xmlns:a16="http://schemas.microsoft.com/office/drawing/2014/main" id="{BEEE5D94-EE3D-4B19-BC11-14F91213351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0" name="Straight Connector 69">
                      <a:extLst>
                        <a:ext uri="{FF2B5EF4-FFF2-40B4-BE49-F238E27FC236}">
                          <a16:creationId xmlns:a16="http://schemas.microsoft.com/office/drawing/2014/main" id="{447B64DB-2B02-4FAA-B4E7-343CAB2D89A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1" name="Straight Connector 70">
                      <a:extLst>
                        <a:ext uri="{FF2B5EF4-FFF2-40B4-BE49-F238E27FC236}">
                          <a16:creationId xmlns:a16="http://schemas.microsoft.com/office/drawing/2014/main" id="{A65AC3E4-E094-4004-88F5-A69E88C37E6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2" name="Straight Connector 71">
                      <a:extLst>
                        <a:ext uri="{FF2B5EF4-FFF2-40B4-BE49-F238E27FC236}">
                          <a16:creationId xmlns:a16="http://schemas.microsoft.com/office/drawing/2014/main" id="{282C3756-1295-4339-BADB-977ACEB4ECB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80" name="Group 79">
                  <a:extLst>
                    <a:ext uri="{FF2B5EF4-FFF2-40B4-BE49-F238E27FC236}">
                      <a16:creationId xmlns:a16="http://schemas.microsoft.com/office/drawing/2014/main" id="{B30B73D3-8909-4BE2-BECA-B5376FF81180}"/>
                    </a:ext>
                  </a:extLst>
                </p:cNvPr>
                <p:cNvGrpSpPr/>
                <p:nvPr/>
              </p:nvGrpSpPr>
              <p:grpSpPr>
                <a:xfrm rot="5400000">
                  <a:off x="10452198" y="5309295"/>
                  <a:ext cx="2000022" cy="1214437"/>
                  <a:chOff x="-22906" y="5429252"/>
                  <a:chExt cx="12214906" cy="1214437"/>
                </a:xfrm>
              </p:grpSpPr>
              <p:cxnSp>
                <p:nvCxnSpPr>
                  <p:cNvPr id="89" name="Straight Connector 88">
                    <a:extLst>
                      <a:ext uri="{FF2B5EF4-FFF2-40B4-BE49-F238E27FC236}">
                        <a16:creationId xmlns:a16="http://schemas.microsoft.com/office/drawing/2014/main" id="{CDE0652E-260E-453A-9BE0-C72CF34E4141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" name="Straight Connector 89">
                    <a:extLst>
                      <a:ext uri="{FF2B5EF4-FFF2-40B4-BE49-F238E27FC236}">
                        <a16:creationId xmlns:a16="http://schemas.microsoft.com/office/drawing/2014/main" id="{59A08C88-1C0F-4822-9A57-688ED47B928D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Straight Connector 90">
                    <a:extLst>
                      <a:ext uri="{FF2B5EF4-FFF2-40B4-BE49-F238E27FC236}">
                        <a16:creationId xmlns:a16="http://schemas.microsoft.com/office/drawing/2014/main" id="{1B78F083-CBFB-4FC8-9650-EA7075978701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" name="Straight Connector 91">
                    <a:extLst>
                      <a:ext uri="{FF2B5EF4-FFF2-40B4-BE49-F238E27FC236}">
                        <a16:creationId xmlns:a16="http://schemas.microsoft.com/office/drawing/2014/main" id="{82010300-002C-4316-BBD8-658E41B04348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" name="Straight Connector 92">
                    <a:extLst>
                      <a:ext uri="{FF2B5EF4-FFF2-40B4-BE49-F238E27FC236}">
                        <a16:creationId xmlns:a16="http://schemas.microsoft.com/office/drawing/2014/main" id="{13B5DFF6-B251-4EC8-847D-B8F7E1F8ED1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95" name="Rectangle 94">
            <a:extLst>
              <a:ext uri="{FF2B5EF4-FFF2-40B4-BE49-F238E27FC236}">
                <a16:creationId xmlns:a16="http://schemas.microsoft.com/office/drawing/2014/main" id="{1E363AF3-8017-4281-8433-E211894F5B7C}"/>
              </a:ext>
            </a:extLst>
          </p:cNvPr>
          <p:cNvSpPr/>
          <p:nvPr/>
        </p:nvSpPr>
        <p:spPr>
          <a:xfrm>
            <a:off x="-108559" y="4700008"/>
            <a:ext cx="12300559" cy="677830"/>
          </a:xfrm>
          <a:prstGeom prst="rect">
            <a:avLst/>
          </a:prstGeom>
          <a:solidFill>
            <a:srgbClr val="F8D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82E336C-C0D4-454F-A5A1-75422B1297AC}"/>
              </a:ext>
            </a:extLst>
          </p:cNvPr>
          <p:cNvSpPr/>
          <p:nvPr/>
        </p:nvSpPr>
        <p:spPr>
          <a:xfrm>
            <a:off x="3269008" y="4098477"/>
            <a:ext cx="6249585" cy="1843827"/>
          </a:xfrm>
          <a:prstGeom prst="roundRect">
            <a:avLst>
              <a:gd name="adj" fmla="val 40430"/>
            </a:avLst>
          </a:prstGeom>
          <a:solidFill>
            <a:srgbClr val="F1D4C7"/>
          </a:solidFill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5" name="Picture 324">
            <a:extLst>
              <a:ext uri="{FF2B5EF4-FFF2-40B4-BE49-F238E27FC236}">
                <a16:creationId xmlns:a16="http://schemas.microsoft.com/office/drawing/2014/main" id="{66882FB4-DD74-4CA6-8B8E-3B060E5124C6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3" t="36884" r="71776" b="40775"/>
          <a:stretch/>
        </p:blipFill>
        <p:spPr>
          <a:xfrm rot="1354469">
            <a:off x="3477298" y="4061637"/>
            <a:ext cx="927780" cy="109728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26" name="Picture 325">
            <a:extLst>
              <a:ext uri="{FF2B5EF4-FFF2-40B4-BE49-F238E27FC236}">
                <a16:creationId xmlns:a16="http://schemas.microsoft.com/office/drawing/2014/main" id="{F73DFD7F-B18C-4BCD-A949-BE952AF765C0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83" t="27582" r="6216" b="50077"/>
          <a:stretch/>
        </p:blipFill>
        <p:spPr>
          <a:xfrm rot="1354469">
            <a:off x="3701143" y="4785442"/>
            <a:ext cx="927780" cy="109728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27" name="Picture 326">
            <a:extLst>
              <a:ext uri="{FF2B5EF4-FFF2-40B4-BE49-F238E27FC236}">
                <a16:creationId xmlns:a16="http://schemas.microsoft.com/office/drawing/2014/main" id="{0A4777F7-9F7E-426A-BFFA-DC04189CB131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06" t="53738" r="4993" b="23921"/>
          <a:stretch/>
        </p:blipFill>
        <p:spPr>
          <a:xfrm rot="1354469">
            <a:off x="4427770" y="3983693"/>
            <a:ext cx="927780" cy="109728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28" name="Picture 327">
            <a:extLst>
              <a:ext uri="{FF2B5EF4-FFF2-40B4-BE49-F238E27FC236}">
                <a16:creationId xmlns:a16="http://schemas.microsoft.com/office/drawing/2014/main" id="{E3D8CE1A-C922-4423-BC46-3AD185AA1399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2" t="61410" r="70018" b="16249"/>
          <a:stretch/>
        </p:blipFill>
        <p:spPr>
          <a:xfrm rot="1354469">
            <a:off x="4748974" y="4869130"/>
            <a:ext cx="1134246" cy="109728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4" name="Equals 3">
            <a:extLst>
              <a:ext uri="{FF2B5EF4-FFF2-40B4-BE49-F238E27FC236}">
                <a16:creationId xmlns:a16="http://schemas.microsoft.com/office/drawing/2014/main" id="{2B174D31-99C6-471B-8E42-B6F848F3A4B5}"/>
              </a:ext>
            </a:extLst>
          </p:cNvPr>
          <p:cNvSpPr/>
          <p:nvPr/>
        </p:nvSpPr>
        <p:spPr>
          <a:xfrm>
            <a:off x="5707569" y="4579108"/>
            <a:ext cx="1287696" cy="867747"/>
          </a:xfrm>
          <a:prstGeom prst="mathEqual">
            <a:avLst/>
          </a:prstGeom>
          <a:solidFill>
            <a:srgbClr val="F498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BB1AF9B3-A33D-4D8C-A5B5-B1D2612DDB54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7" r="29984"/>
          <a:stretch/>
        </p:blipFill>
        <p:spPr>
          <a:xfrm>
            <a:off x="1096868" y="1690487"/>
            <a:ext cx="2530559" cy="346705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3BF9BB9-825E-4316-BA18-1DB41A3D30F5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835" y="4350641"/>
            <a:ext cx="1311516" cy="13115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6EC82EB-CD51-4D36-A8C0-89A1DF177FFE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4066">
            <a:off x="6877822" y="3620312"/>
            <a:ext cx="2383650" cy="23836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2A75447-0A93-465E-9767-298470913800}"/>
              </a:ext>
            </a:extLst>
          </p:cNvPr>
          <p:cNvSpPr/>
          <p:nvPr/>
        </p:nvSpPr>
        <p:spPr>
          <a:xfrm>
            <a:off x="320626" y="5960609"/>
            <a:ext cx="11602610" cy="95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 nhau giải toán và tìm hiểu xem để có một ly trà sữa ngọt ngào </a:t>
            </a:r>
          </a:p>
          <a:p>
            <a:pPr algn="ctr"/>
            <a:r>
              <a:rPr lang="en-US"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 cần những bước nào.</a:t>
            </a:r>
          </a:p>
        </p:txBody>
      </p:sp>
    </p:spTree>
    <p:extLst>
      <p:ext uri="{BB962C8B-B14F-4D97-AF65-F5344CB8AC3E}">
        <p14:creationId xmlns:p14="http://schemas.microsoft.com/office/powerpoint/2010/main" val="338554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2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2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6" dur="1250" fill="hold"/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7" dur="1250" fill="hold"/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0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1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4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5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8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9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2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4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2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2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9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5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6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3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3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3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6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3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3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3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7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3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3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3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7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3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3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3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8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9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7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9" dur="1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111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2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4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5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6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8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9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0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2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3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4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6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7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8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0" dur="50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1" dur="50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2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4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5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6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8" dur="50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9" dur="50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0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2" dur="50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3" dur="50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4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6" dur="50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7" dur="50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8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0" dur="50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1" dur="50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2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4" dur="50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5" dur="50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6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8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9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0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2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3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4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6" dur="50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7" dur="50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8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0" dur="5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1" dur="5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2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4" dur="5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5" dur="5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6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8" dur="5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9" dur="5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0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2" dur="50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3" dur="50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4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6" dur="50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7" dur="50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8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0" dur="50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1" dur="50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2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4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5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6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8" dur="5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9" dur="5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0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2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3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4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2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6" dur="5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7" dur="5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8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2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0" dur="5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1" dur="5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2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4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5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6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2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8" dur="50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9" dur="50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0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2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2" dur="5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3" dur="5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4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6" dur="5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7" dur="5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8" presetID="42" presetClass="path" presetSubtype="0" repeatCount="indefinite" accel="50000" decel="5000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Motion origin="layout" path="M -2.08333E-7 -7.40741E-7 L -0.00026 -0.00856 " pathEditMode="relative" rAng="0" ptsTypes="AA">
                                          <p:cBhvr>
                                            <p:cTn id="229" dur="175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0" presetID="42" presetClass="path" presetSubtype="0" repeatCount="indefinite" accel="50000" decel="50000" fill="hold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animMotion origin="layout" path="M -4.58333E-6 -2.22222E-6 L 0.00482 -0.03171 " pathEditMode="relative" rAng="0" ptsTypes="AA">
                                          <p:cBhvr>
                                            <p:cTn id="231" dur="175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4" y="-159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2" presetID="42" presetClass="path" presetSubtype="0" repeatCount="indefinite" accel="50000" decel="5000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animMotion origin="layout" path="M -4.16667E-6 -4.07407E-6 L 0.00339 -0.01064 " pathEditMode="relative" rAng="0" ptsTypes="AA">
                                          <p:cBhvr>
                                            <p:cTn id="233" dur="175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4" presetID="42" presetClass="path" presetSubtype="0" repeatCount="indefinite" accel="50000" decel="50000" fill="hold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animMotion origin="layout" path="M -3.95833E-6 -2.96296E-6 L 0.003 -0.01227 " pathEditMode="relative" rAng="0" ptsTypes="AA">
                                          <p:cBhvr>
                                            <p:cTn id="235" dur="175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" y="-6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6" presetID="42" presetClass="path" presetSubtype="0" repeatCount="indefinite" accel="50000" decel="5000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Motion origin="layout" path="M 1.875E-6 1.48148E-6 L 0.00325 -0.00972 " pathEditMode="relative" rAng="0" ptsTypes="AA">
                                          <p:cBhvr>
                                            <p:cTn id="237" dur="175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8" presetID="42" presetClass="path" presetSubtype="0" repeatCount="indefinite" accel="50000" decel="5000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animMotion origin="layout" path="M -3.75E-6 4.44444E-6 L -0.00481 0.03171 " pathEditMode="relative" rAng="0" ptsTypes="AA">
                                          <p:cBhvr>
                                            <p:cTn id="239" dur="175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7" y="157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0" presetID="42" presetClass="path" presetSubtype="0" repeatCount="indefinite" accel="50000" decel="5000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Motion origin="layout" path="M -2.29167E-6 4.44444E-6 L 0.00339 -0.0051 " pathEditMode="relative" rAng="0" ptsTypes="AA">
                                          <p:cBhvr>
                                            <p:cTn id="241" dur="175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2" presetID="42" presetClass="path" presetSubtype="0" repeatCount="indefinite" accel="50000" decel="5000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Motion origin="layout" path="M 2.08333E-6 1.48148E-6 L 0.0026 0.00764 " pathEditMode="relative" rAng="0" ptsTypes="AA">
                                          <p:cBhvr>
                                            <p:cTn id="243" dur="175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4" presetID="42" presetClass="path" presetSubtype="0" repeatCount="indefinite" accel="50000" decel="50000" fill="hold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animMotion origin="layout" path="M -1.45833E-6 -7.40741E-7 L -0.00325 -0.00764 " pathEditMode="relative" rAng="0" ptsTypes="AA">
                                          <p:cBhvr>
                                            <p:cTn id="245" dur="175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6" presetID="42" presetClass="path" presetSubtype="0" repeatCount="indefinite" accel="50000" decel="5000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Motion origin="layout" path="M -0.00169 -0.00879 L 1.25E-6 0.00023 " pathEditMode="relative" rAng="0" ptsTypes="AA">
                                          <p:cBhvr>
                                            <p:cTn id="247" dur="175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8" presetID="42" presetClass="path" presetSubtype="0" repeatCount="indefinite" accel="50000" decel="50000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animMotion origin="layout" path="M 2.29167E-6 -3.7037E-7 L -0.00065 -0.01181 " pathEditMode="relative" rAng="0" ptsTypes="AA">
                                          <p:cBhvr>
                                            <p:cTn id="249" dur="175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-6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0" presetID="42" presetClass="path" presetSubtype="0" repeatCount="indefinite" accel="50000" decel="5000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-2.5E-6 -7.40741E-7 L -0.00026 -0.00694 " pathEditMode="relative" rAng="0" ptsTypes="AA">
                                          <p:cBhvr>
                                            <p:cTn id="251" dur="175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2" presetID="42" presetClass="path" presetSubtype="0" repeatCount="indefinite" accel="50000" decel="5000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-2.08333E-7 1.85185E-6 L -0.00026 -0.00695 " pathEditMode="relative" rAng="0" ptsTypes="AA">
                                          <p:cBhvr>
                                            <p:cTn id="253" dur="175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4" presetID="42" presetClass="path" presetSubtype="0" repeatCount="indefinite" accel="50000" decel="5000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-6.25E-7 -4.81481E-6 L -0.00026 -0.00694 " pathEditMode="relative" rAng="0" ptsTypes="AA">
                                          <p:cBhvr>
                                            <p:cTn id="255" dur="175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6" presetID="42" presetClass="path" presetSubtype="0" repeatCount="indefinite" accel="50000" decel="5000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Motion origin="layout" path="M 1.04167E-6 -1.85185E-6 L -0.00026 -0.00694 " pathEditMode="relative" rAng="0" ptsTypes="AA">
                                          <p:cBhvr>
                                            <p:cTn id="257" dur="175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8" presetID="42" presetClass="path" presetSubtype="0" repeatCount="indefinite" accel="50000" decel="50000" fill="hold" nodeType="withEffect">
                                      <p:stCondLst>
                                        <p:cond delay="3400"/>
                                      </p:stCondLst>
                                      <p:childTnLst>
                                        <p:animMotion origin="layout" path="M -2.91667E-6 -4.07407E-6 L 0.00261 -0.01481 " pathEditMode="relative" rAng="0" ptsTypes="AA">
                                          <p:cBhvr>
                                            <p:cTn id="259" dur="175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-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0" presetID="42" presetClass="path" presetSubtype="0" repeatCount="indefinite" accel="50000" decel="50000" fill="hold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animMotion origin="layout" path="M 2.5E-6 2.96296E-6 L 0.0026 -0.01482 " pathEditMode="relative" rAng="0" ptsTypes="AA">
                                          <p:cBhvr>
                                            <p:cTn id="261" dur="175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-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2" presetID="42" presetClass="path" presetSubtype="0" repeatCount="indefinite" accel="50000" decel="50000" fill="hold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animMotion origin="layout" path="M -4.16667E-6 3.33333E-6 L 0.00326 -0.00973 " pathEditMode="relative" rAng="0" ptsTypes="AA">
                                          <p:cBhvr>
                                            <p:cTn id="263" dur="175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4" presetID="42" presetClass="path" presetSubtype="0" repeatCount="indefinite" accel="50000" decel="50000" fill="hold" nodeType="withEffect">
                                      <p:stCondLst>
                                        <p:cond delay="3800"/>
                                      </p:stCondLst>
                                      <p:childTnLst>
                                        <p:animMotion origin="layout" path="M 2.70833E-6 -3.7037E-7 L 0.00325 -0.00972 " pathEditMode="relative" rAng="0" ptsTypes="AA">
                                          <p:cBhvr>
                                            <p:cTn id="265" dur="175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6" presetID="42" presetClass="path" presetSubtype="0" repeatCount="indefinite" accel="50000" decel="50000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animMotion origin="layout" path="M -2.29167E-6 2.96296E-6 L 0.00261 0.00764 " pathEditMode="relative" rAng="0" ptsTypes="AA">
                                          <p:cBhvr>
                                            <p:cTn id="267" dur="175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8" presetID="42" presetClass="path" presetSubtype="0" repeatCount="indefinite" accel="50000" decel="50000" fill="hold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animMotion origin="layout" path="M -1.45833E-6 -1.85185E-6 L 0.00261 0.00764 " pathEditMode="relative" rAng="0" ptsTypes="AA">
                                          <p:cBhvr>
                                            <p:cTn id="269" dur="175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0" presetID="42" presetClass="path" presetSubtype="0" repeatCount="indefinite" accel="50000" decel="50000" fill="hold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animMotion origin="layout" path="M -2.29167E-6 0 L 0.00339 -0.01065 " pathEditMode="relative" rAng="0" ptsTypes="AA">
                                          <p:cBhvr>
                                            <p:cTn id="271" dur="175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2" presetID="42" presetClass="path" presetSubtype="0" repeatCount="indefinite" accel="50000" decel="5000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animMotion origin="layout" path="M -1.25E-6 2.96296E-6 L 0.00339 -0.01065 " pathEditMode="relative" rAng="0" ptsTypes="AA">
                                          <p:cBhvr>
                                            <p:cTn id="273" dur="175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4" presetID="42" presetClass="path" presetSubtype="0" repeatCount="indefinite" accel="50000" decel="5000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Motion origin="layout" path="M 4.16667E-7 -4.07407E-6 L -0.00026 -0.00856 " pathEditMode="relative" rAng="0" ptsTypes="AA">
                                          <p:cBhvr>
                                            <p:cTn id="275" dur="175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6" presetID="42" presetClass="path" presetSubtype="0" repeatCount="indefinite" accel="50000" decel="5000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Motion origin="layout" path="M -2.08333E-7 -3.7037E-6 L -0.00026 -0.00856 " pathEditMode="relative" rAng="0" ptsTypes="AA">
                                          <p:cBhvr>
                                            <p:cTn id="277" dur="175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8" presetID="42" presetClass="path" presetSubtype="0" repeatCount="indefinite" accel="50000" decel="5000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Motion origin="layout" path="M 5E-6 -2.22222E-6 L -0.00026 -0.00856 " pathEditMode="relative" rAng="0" ptsTypes="AA">
                                          <p:cBhvr>
                                            <p:cTn id="279" dur="175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0" presetID="42" presetClass="path" presetSubtype="0" repeatCount="indefinite" accel="50000" decel="5000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Motion origin="layout" path="M -3.75E-6 1.11111E-6 L 0.00339 -0.00509 " pathEditMode="relative" rAng="0" ptsTypes="AA">
                                          <p:cBhvr>
                                            <p:cTn id="281" dur="175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2" presetID="42" presetClass="path" presetSubtype="0" repeatCount="indefinite" accel="50000" decel="50000" fill="hold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animMotion origin="layout" path="M -3.75E-6 3.7037E-7 L 0.00339 -0.00509 " pathEditMode="relative" rAng="0" ptsTypes="AA">
                                          <p:cBhvr>
                                            <p:cTn id="283" dur="175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4" presetID="42" presetClass="path" presetSubtype="0" repeatCount="indefinite" accel="50000" decel="5000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-3.33333E-6 -3.7037E-6 L 0.00261 0.00764 " pathEditMode="relative" rAng="0" ptsTypes="AA">
                                          <p:cBhvr>
                                            <p:cTn id="285" dur="175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6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2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8" dur="50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9" dur="50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0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2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2" dur="500" fill="hold"/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3" dur="500" fill="hold"/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4" presetID="42" presetClass="path" presetSubtype="0" repeatCount="indefinite" accel="50000" decel="5000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animMotion origin="layout" path="M 6.25E-7 -3.7037E-6 L 0.00338 -0.01064 " pathEditMode="relative" rAng="0" ptsTypes="AA">
                                          <p:cBhvr>
                                            <p:cTn id="295" dur="175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6" presetID="42" presetClass="path" presetSubtype="0" repeatCount="indefinite" accel="50000" decel="50000" fill="hold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animMotion origin="layout" path="M 8.33333E-7 -2.59259E-6 L 0.00299 -0.01227 " pathEditMode="relative" rAng="0" ptsTypes="AA">
                                          <p:cBhvr>
                                            <p:cTn id="297" dur="1750" fill="hold"/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" y="-6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8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2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0" dur="500" fill="hold"/>
                                            <p:tgtEl>
                                              <p:spTgt spid="3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1" dur="500" fill="hold"/>
                                            <p:tgtEl>
                                              <p:spTgt spid="3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2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3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4" dur="500" fill="hold"/>
                                            <p:tgtEl>
                                              <p:spTgt spid="3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5" dur="500" fill="hold"/>
                                            <p:tgtEl>
                                              <p:spTgt spid="3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6" presetID="42" presetClass="path" presetSubtype="0" repeatCount="indefinite" accel="50000" decel="5000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animMotion origin="layout" path="M -4.58333E-6 -4.81481E-6 L 0.00339 -0.01064 " pathEditMode="relative" rAng="0" ptsTypes="AA">
                                          <p:cBhvr>
                                            <p:cTn id="307" dur="1750" fill="hold"/>
                                            <p:tgtEl>
                                              <p:spTgt spid="3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8" presetID="42" presetClass="path" presetSubtype="0" repeatCount="indefinite" accel="50000" decel="50000" fill="hold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animMotion origin="layout" path="M -4.58333E-6 -3.7037E-6 L 0.003 -0.01226 " pathEditMode="relative" rAng="0" ptsTypes="AA">
                                          <p:cBhvr>
                                            <p:cTn id="309" dur="1750" fill="hold"/>
                                            <p:tgtEl>
                                              <p:spTgt spid="3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" y="-62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0" fill="hold">
                          <p:stCondLst>
                            <p:cond delay="indefinite"/>
                          </p:stCondLst>
                          <p:childTnLst>
                            <p:par>
                              <p:cTn id="3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28" grpId="0"/>
          <p:bldP spid="95" grpId="0" animBg="1"/>
          <p:bldP spid="3" grpId="0" animBg="1"/>
          <p:bldP spid="4" grpId="0" animBg="1"/>
          <p:bldP spid="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250" fill="hold"/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250" fill="hold"/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2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4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2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2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9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5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6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3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3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3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6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3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3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3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7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3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3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3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7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3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3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3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8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9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7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9" dur="1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111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2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4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5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6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8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9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0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2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3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4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6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7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8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0" dur="50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1" dur="50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2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4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5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6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8" dur="50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9" dur="50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0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2" dur="50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3" dur="50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4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6" dur="50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7" dur="50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8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0" dur="50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1" dur="50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2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4" dur="50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5" dur="50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6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8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9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0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2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3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4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6" dur="50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7" dur="50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8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0" dur="5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1" dur="5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2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4" dur="5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5" dur="5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6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8" dur="5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9" dur="5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0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2" dur="50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3" dur="50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4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6" dur="50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7" dur="50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8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0" dur="50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1" dur="50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2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4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5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6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8" dur="5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9" dur="5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0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2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3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4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2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6" dur="5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7" dur="5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8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2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0" dur="5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1" dur="5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2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4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5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6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2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8" dur="50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9" dur="50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0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2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2" dur="5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3" dur="5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4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6" dur="5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7" dur="5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8" presetID="42" presetClass="path" presetSubtype="0" repeatCount="indefinite" accel="50000" decel="5000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Motion origin="layout" path="M -2.08333E-7 -7.40741E-7 L -0.00026 -0.00856 " pathEditMode="relative" rAng="0" ptsTypes="AA">
                                          <p:cBhvr>
                                            <p:cTn id="229" dur="175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0" presetID="42" presetClass="path" presetSubtype="0" repeatCount="indefinite" accel="50000" decel="50000" fill="hold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animMotion origin="layout" path="M -4.58333E-6 -2.22222E-6 L 0.00482 -0.03171 " pathEditMode="relative" rAng="0" ptsTypes="AA">
                                          <p:cBhvr>
                                            <p:cTn id="231" dur="175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4" y="-159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2" presetID="42" presetClass="path" presetSubtype="0" repeatCount="indefinite" accel="50000" decel="5000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animMotion origin="layout" path="M -4.16667E-6 -4.07407E-6 L 0.00339 -0.01064 " pathEditMode="relative" rAng="0" ptsTypes="AA">
                                          <p:cBhvr>
                                            <p:cTn id="233" dur="175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4" presetID="42" presetClass="path" presetSubtype="0" repeatCount="indefinite" accel="50000" decel="50000" fill="hold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animMotion origin="layout" path="M -3.95833E-6 -2.96296E-6 L 0.003 -0.01227 " pathEditMode="relative" rAng="0" ptsTypes="AA">
                                          <p:cBhvr>
                                            <p:cTn id="235" dur="175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" y="-6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6" presetID="42" presetClass="path" presetSubtype="0" repeatCount="indefinite" accel="50000" decel="5000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Motion origin="layout" path="M 1.875E-6 1.48148E-6 L 0.00325 -0.00972 " pathEditMode="relative" rAng="0" ptsTypes="AA">
                                          <p:cBhvr>
                                            <p:cTn id="237" dur="175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8" presetID="42" presetClass="path" presetSubtype="0" repeatCount="indefinite" accel="50000" decel="5000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animMotion origin="layout" path="M -3.75E-6 4.44444E-6 L -0.00481 0.03171 " pathEditMode="relative" rAng="0" ptsTypes="AA">
                                          <p:cBhvr>
                                            <p:cTn id="239" dur="175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7" y="157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0" presetID="42" presetClass="path" presetSubtype="0" repeatCount="indefinite" accel="50000" decel="5000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Motion origin="layout" path="M -2.29167E-6 4.44444E-6 L 0.00339 -0.0051 " pathEditMode="relative" rAng="0" ptsTypes="AA">
                                          <p:cBhvr>
                                            <p:cTn id="241" dur="175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2" presetID="42" presetClass="path" presetSubtype="0" repeatCount="indefinite" accel="50000" decel="5000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Motion origin="layout" path="M 2.08333E-6 1.48148E-6 L 0.0026 0.00764 " pathEditMode="relative" rAng="0" ptsTypes="AA">
                                          <p:cBhvr>
                                            <p:cTn id="243" dur="175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4" presetID="42" presetClass="path" presetSubtype="0" repeatCount="indefinite" accel="50000" decel="50000" fill="hold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animMotion origin="layout" path="M -1.45833E-6 -7.40741E-7 L -0.00325 -0.00764 " pathEditMode="relative" rAng="0" ptsTypes="AA">
                                          <p:cBhvr>
                                            <p:cTn id="245" dur="175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6" presetID="42" presetClass="path" presetSubtype="0" repeatCount="indefinite" accel="50000" decel="5000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Motion origin="layout" path="M -0.00169 -0.00879 L 1.25E-6 0.00023 " pathEditMode="relative" rAng="0" ptsTypes="AA">
                                          <p:cBhvr>
                                            <p:cTn id="247" dur="175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8" presetID="42" presetClass="path" presetSubtype="0" repeatCount="indefinite" accel="50000" decel="50000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animMotion origin="layout" path="M 2.29167E-6 -3.7037E-7 L -0.00065 -0.01181 " pathEditMode="relative" rAng="0" ptsTypes="AA">
                                          <p:cBhvr>
                                            <p:cTn id="249" dur="175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-6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0" presetID="42" presetClass="path" presetSubtype="0" repeatCount="indefinite" accel="50000" decel="5000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-2.5E-6 -7.40741E-7 L -0.00026 -0.00694 " pathEditMode="relative" rAng="0" ptsTypes="AA">
                                          <p:cBhvr>
                                            <p:cTn id="251" dur="175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2" presetID="42" presetClass="path" presetSubtype="0" repeatCount="indefinite" accel="50000" decel="5000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-2.08333E-7 1.85185E-6 L -0.00026 -0.00695 " pathEditMode="relative" rAng="0" ptsTypes="AA">
                                          <p:cBhvr>
                                            <p:cTn id="253" dur="175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4" presetID="42" presetClass="path" presetSubtype="0" repeatCount="indefinite" accel="50000" decel="5000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-6.25E-7 -4.81481E-6 L -0.00026 -0.00694 " pathEditMode="relative" rAng="0" ptsTypes="AA">
                                          <p:cBhvr>
                                            <p:cTn id="255" dur="175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6" presetID="42" presetClass="path" presetSubtype="0" repeatCount="indefinite" accel="50000" decel="5000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Motion origin="layout" path="M 1.04167E-6 -1.85185E-6 L -0.00026 -0.00694 " pathEditMode="relative" rAng="0" ptsTypes="AA">
                                          <p:cBhvr>
                                            <p:cTn id="257" dur="175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8" presetID="42" presetClass="path" presetSubtype="0" repeatCount="indefinite" accel="50000" decel="50000" fill="hold" nodeType="withEffect">
                                      <p:stCondLst>
                                        <p:cond delay="3400"/>
                                      </p:stCondLst>
                                      <p:childTnLst>
                                        <p:animMotion origin="layout" path="M -2.91667E-6 -4.07407E-6 L 0.00261 -0.01481 " pathEditMode="relative" rAng="0" ptsTypes="AA">
                                          <p:cBhvr>
                                            <p:cTn id="259" dur="175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-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0" presetID="42" presetClass="path" presetSubtype="0" repeatCount="indefinite" accel="50000" decel="50000" fill="hold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animMotion origin="layout" path="M 2.5E-6 2.96296E-6 L 0.0026 -0.01482 " pathEditMode="relative" rAng="0" ptsTypes="AA">
                                          <p:cBhvr>
                                            <p:cTn id="261" dur="175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-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2" presetID="42" presetClass="path" presetSubtype="0" repeatCount="indefinite" accel="50000" decel="50000" fill="hold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animMotion origin="layout" path="M -4.16667E-6 3.33333E-6 L 0.00326 -0.00973 " pathEditMode="relative" rAng="0" ptsTypes="AA">
                                          <p:cBhvr>
                                            <p:cTn id="263" dur="175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4" presetID="42" presetClass="path" presetSubtype="0" repeatCount="indefinite" accel="50000" decel="50000" fill="hold" nodeType="withEffect">
                                      <p:stCondLst>
                                        <p:cond delay="3800"/>
                                      </p:stCondLst>
                                      <p:childTnLst>
                                        <p:animMotion origin="layout" path="M 2.70833E-6 -3.7037E-7 L 0.00325 -0.00972 " pathEditMode="relative" rAng="0" ptsTypes="AA">
                                          <p:cBhvr>
                                            <p:cTn id="265" dur="175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6" presetID="42" presetClass="path" presetSubtype="0" repeatCount="indefinite" accel="50000" decel="50000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animMotion origin="layout" path="M -2.29167E-6 2.96296E-6 L 0.00261 0.00764 " pathEditMode="relative" rAng="0" ptsTypes="AA">
                                          <p:cBhvr>
                                            <p:cTn id="267" dur="175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8" presetID="42" presetClass="path" presetSubtype="0" repeatCount="indefinite" accel="50000" decel="50000" fill="hold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animMotion origin="layout" path="M -1.45833E-6 -1.85185E-6 L 0.00261 0.00764 " pathEditMode="relative" rAng="0" ptsTypes="AA">
                                          <p:cBhvr>
                                            <p:cTn id="269" dur="175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0" presetID="42" presetClass="path" presetSubtype="0" repeatCount="indefinite" accel="50000" decel="50000" fill="hold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animMotion origin="layout" path="M -2.29167E-6 0 L 0.00339 -0.01065 " pathEditMode="relative" rAng="0" ptsTypes="AA">
                                          <p:cBhvr>
                                            <p:cTn id="271" dur="175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2" presetID="42" presetClass="path" presetSubtype="0" repeatCount="indefinite" accel="50000" decel="5000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animMotion origin="layout" path="M -1.25E-6 2.96296E-6 L 0.00339 -0.01065 " pathEditMode="relative" rAng="0" ptsTypes="AA">
                                          <p:cBhvr>
                                            <p:cTn id="273" dur="175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4" presetID="42" presetClass="path" presetSubtype="0" repeatCount="indefinite" accel="50000" decel="5000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Motion origin="layout" path="M 4.16667E-7 -4.07407E-6 L -0.00026 -0.00856 " pathEditMode="relative" rAng="0" ptsTypes="AA">
                                          <p:cBhvr>
                                            <p:cTn id="275" dur="175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6" presetID="42" presetClass="path" presetSubtype="0" repeatCount="indefinite" accel="50000" decel="5000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Motion origin="layout" path="M -2.08333E-7 -3.7037E-6 L -0.00026 -0.00856 " pathEditMode="relative" rAng="0" ptsTypes="AA">
                                          <p:cBhvr>
                                            <p:cTn id="277" dur="175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8" presetID="42" presetClass="path" presetSubtype="0" repeatCount="indefinite" accel="50000" decel="5000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Motion origin="layout" path="M 5E-6 -2.22222E-6 L -0.00026 -0.00856 " pathEditMode="relative" rAng="0" ptsTypes="AA">
                                          <p:cBhvr>
                                            <p:cTn id="279" dur="175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0" presetID="42" presetClass="path" presetSubtype="0" repeatCount="indefinite" accel="50000" decel="5000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Motion origin="layout" path="M -3.75E-6 1.11111E-6 L 0.00339 -0.00509 " pathEditMode="relative" rAng="0" ptsTypes="AA">
                                          <p:cBhvr>
                                            <p:cTn id="281" dur="175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2" presetID="42" presetClass="path" presetSubtype="0" repeatCount="indefinite" accel="50000" decel="50000" fill="hold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animMotion origin="layout" path="M -3.75E-6 3.7037E-7 L 0.00339 -0.00509 " pathEditMode="relative" rAng="0" ptsTypes="AA">
                                          <p:cBhvr>
                                            <p:cTn id="283" dur="175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4" presetID="42" presetClass="path" presetSubtype="0" repeatCount="indefinite" accel="50000" decel="5000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-3.33333E-6 -3.7037E-6 L 0.00261 0.00764 " pathEditMode="relative" rAng="0" ptsTypes="AA">
                                          <p:cBhvr>
                                            <p:cTn id="285" dur="175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6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2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8" dur="50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9" dur="50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0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2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2" dur="500" fill="hold"/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3" dur="500" fill="hold"/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4" presetID="42" presetClass="path" presetSubtype="0" repeatCount="indefinite" accel="50000" decel="5000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animMotion origin="layout" path="M 6.25E-7 -3.7037E-6 L 0.00338 -0.01064 " pathEditMode="relative" rAng="0" ptsTypes="AA">
                                          <p:cBhvr>
                                            <p:cTn id="295" dur="175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6" presetID="42" presetClass="path" presetSubtype="0" repeatCount="indefinite" accel="50000" decel="50000" fill="hold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animMotion origin="layout" path="M 8.33333E-7 -2.59259E-6 L 0.00299 -0.01227 " pathEditMode="relative" rAng="0" ptsTypes="AA">
                                          <p:cBhvr>
                                            <p:cTn id="297" dur="1750" fill="hold"/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" y="-6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8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2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0" dur="500" fill="hold"/>
                                            <p:tgtEl>
                                              <p:spTgt spid="3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1" dur="500" fill="hold"/>
                                            <p:tgtEl>
                                              <p:spTgt spid="3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2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3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4" dur="500" fill="hold"/>
                                            <p:tgtEl>
                                              <p:spTgt spid="3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5" dur="500" fill="hold"/>
                                            <p:tgtEl>
                                              <p:spTgt spid="3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6" presetID="42" presetClass="path" presetSubtype="0" repeatCount="indefinite" accel="50000" decel="5000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animMotion origin="layout" path="M -4.58333E-6 -4.81481E-6 L 0.00339 -0.01064 " pathEditMode="relative" rAng="0" ptsTypes="AA">
                                          <p:cBhvr>
                                            <p:cTn id="307" dur="1750" fill="hold"/>
                                            <p:tgtEl>
                                              <p:spTgt spid="3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8" presetID="42" presetClass="path" presetSubtype="0" repeatCount="indefinite" accel="50000" decel="50000" fill="hold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animMotion origin="layout" path="M -4.58333E-6 -3.7037E-6 L 0.003 -0.01226 " pathEditMode="relative" rAng="0" ptsTypes="AA">
                                          <p:cBhvr>
                                            <p:cTn id="309" dur="1750" fill="hold"/>
                                            <p:tgtEl>
                                              <p:spTgt spid="3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" y="-62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0" fill="hold">
                          <p:stCondLst>
                            <p:cond delay="indefinite"/>
                          </p:stCondLst>
                          <p:childTnLst>
                            <p:par>
                              <p:cTn id="3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28" grpId="0"/>
          <p:bldP spid="95" grpId="0" animBg="1"/>
          <p:bldP spid="3" grpId="0" animBg="1"/>
          <p:bldP spid="4" grpId="0" animBg="1"/>
          <p:bldP spid="5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8" name="Group 1037">
            <a:extLst>
              <a:ext uri="{FF2B5EF4-FFF2-40B4-BE49-F238E27FC236}">
                <a16:creationId xmlns:a16="http://schemas.microsoft.com/office/drawing/2014/main" id="{8292599B-8A3E-4FD6-846A-889E950A6C1C}"/>
              </a:ext>
            </a:extLst>
          </p:cNvPr>
          <p:cNvGrpSpPr/>
          <p:nvPr/>
        </p:nvGrpSpPr>
        <p:grpSpPr>
          <a:xfrm>
            <a:off x="-1" y="4968887"/>
            <a:ext cx="12192001" cy="1889113"/>
            <a:chOff x="-1" y="4968887"/>
            <a:chExt cx="12192001" cy="1889113"/>
          </a:xfrm>
          <a:effectLst>
            <a:outerShdw blurRad="355600" dist="139700" dir="16200000" rotWithShape="0">
              <a:prstClr val="black">
                <a:alpha val="17000"/>
              </a:prstClr>
            </a:outerShdw>
          </a:effectLst>
        </p:grpSpPr>
        <p:sp>
          <p:nvSpPr>
            <p:cNvPr id="1036" name="Rectangle 1035">
              <a:extLst>
                <a:ext uri="{FF2B5EF4-FFF2-40B4-BE49-F238E27FC236}">
                  <a16:creationId xmlns:a16="http://schemas.microsoft.com/office/drawing/2014/main" id="{6D2547A7-AE95-417A-9E12-0793D52FC235}"/>
                </a:ext>
              </a:extLst>
            </p:cNvPr>
            <p:cNvSpPr/>
            <p:nvPr/>
          </p:nvSpPr>
          <p:spPr>
            <a:xfrm>
              <a:off x="-1" y="4973205"/>
              <a:ext cx="12191248" cy="1884795"/>
            </a:xfrm>
            <a:custGeom>
              <a:avLst/>
              <a:gdLst>
                <a:gd name="connsiteX0" fmla="*/ 0 w 12191248"/>
                <a:gd name="connsiteY0" fmla="*/ 0 h 2711894"/>
                <a:gd name="connsiteX1" fmla="*/ 12191248 w 12191248"/>
                <a:gd name="connsiteY1" fmla="*/ 0 h 2711894"/>
                <a:gd name="connsiteX2" fmla="*/ 12191248 w 12191248"/>
                <a:gd name="connsiteY2" fmla="*/ 2711894 h 2711894"/>
                <a:gd name="connsiteX3" fmla="*/ 0 w 12191248"/>
                <a:gd name="connsiteY3" fmla="*/ 2711894 h 2711894"/>
                <a:gd name="connsiteX4" fmla="*/ 0 w 12191248"/>
                <a:gd name="connsiteY4" fmla="*/ 0 h 2711894"/>
                <a:gd name="connsiteX0" fmla="*/ 0 w 12191248"/>
                <a:gd name="connsiteY0" fmla="*/ 0 h 2711894"/>
                <a:gd name="connsiteX1" fmla="*/ 12191248 w 12191248"/>
                <a:gd name="connsiteY1" fmla="*/ 83127 h 2711894"/>
                <a:gd name="connsiteX2" fmla="*/ 12191248 w 12191248"/>
                <a:gd name="connsiteY2" fmla="*/ 2711894 h 2711894"/>
                <a:gd name="connsiteX3" fmla="*/ 0 w 12191248"/>
                <a:gd name="connsiteY3" fmla="*/ 2711894 h 2711894"/>
                <a:gd name="connsiteX4" fmla="*/ 0 w 12191248"/>
                <a:gd name="connsiteY4" fmla="*/ 0 h 2711894"/>
                <a:gd name="connsiteX0" fmla="*/ 27710 w 12191248"/>
                <a:gd name="connsiteY0" fmla="*/ 27710 h 2628767"/>
                <a:gd name="connsiteX1" fmla="*/ 12191248 w 12191248"/>
                <a:gd name="connsiteY1" fmla="*/ 0 h 2628767"/>
                <a:gd name="connsiteX2" fmla="*/ 12191248 w 12191248"/>
                <a:gd name="connsiteY2" fmla="*/ 2628767 h 2628767"/>
                <a:gd name="connsiteX3" fmla="*/ 0 w 12191248"/>
                <a:gd name="connsiteY3" fmla="*/ 2628767 h 2628767"/>
                <a:gd name="connsiteX4" fmla="*/ 27710 w 12191248"/>
                <a:gd name="connsiteY4" fmla="*/ 27710 h 2628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1248" h="2628767">
                  <a:moveTo>
                    <a:pt x="27710" y="27710"/>
                  </a:moveTo>
                  <a:lnTo>
                    <a:pt x="12191248" y="0"/>
                  </a:lnTo>
                  <a:lnTo>
                    <a:pt x="12191248" y="2628767"/>
                  </a:lnTo>
                  <a:lnTo>
                    <a:pt x="0" y="2628767"/>
                  </a:lnTo>
                  <a:lnTo>
                    <a:pt x="27710" y="27710"/>
                  </a:lnTo>
                  <a:close/>
                </a:path>
              </a:pathLst>
            </a:custGeom>
            <a:solidFill>
              <a:srgbClr val="FEFC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5" name="Picture 1034">
              <a:extLst>
                <a:ext uri="{FF2B5EF4-FFF2-40B4-BE49-F238E27FC236}">
                  <a16:creationId xmlns:a16="http://schemas.microsoft.com/office/drawing/2014/main" id="{6302AFE2-22EC-49E8-8BBA-0E94FF0DA3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rgbClr val="FF9933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10" r="16667" b="54144"/>
            <a:stretch/>
          </p:blipFill>
          <p:spPr>
            <a:xfrm>
              <a:off x="-1" y="4968887"/>
              <a:ext cx="12192001" cy="1889113"/>
            </a:xfrm>
            <a:prstGeom prst="rect">
              <a:avLst/>
            </a:prstGeom>
          </p:spPr>
        </p:pic>
      </p:grpSp>
      <p:sp>
        <p:nvSpPr>
          <p:cNvPr id="113" name="TextBox 112">
            <a:extLst>
              <a:ext uri="{FF2B5EF4-FFF2-40B4-BE49-F238E27FC236}">
                <a16:creationId xmlns:a16="http://schemas.microsoft.com/office/drawing/2014/main" id="{AD4FAB36-03DF-4E1A-ACE3-D315587DA843}"/>
              </a:ext>
            </a:extLst>
          </p:cNvPr>
          <p:cNvSpPr txBox="1"/>
          <p:nvPr/>
        </p:nvSpPr>
        <p:spPr>
          <a:xfrm>
            <a:off x="1908114" y="1648718"/>
            <a:ext cx="513794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i="1">
                <a:solidFill>
                  <a:schemeClr val="accent2">
                    <a:lumMod val="75000"/>
                  </a:schemeClr>
                </a:solidFill>
                <a:latin typeface="UTM Cookies" panose="02040603050506020204" pitchFamily="18" charset="0"/>
              </a:rPr>
              <a:t>Khám phá</a:t>
            </a:r>
            <a:endParaRPr lang="en-US" sz="8800" b="1" i="1" dirty="0">
              <a:solidFill>
                <a:schemeClr val="accent2">
                  <a:lumMod val="75000"/>
                </a:schemeClr>
              </a:solidFill>
              <a:latin typeface="UTM Cookies" panose="02040603050506020204" pitchFamily="18" charset="0"/>
            </a:endParaRPr>
          </a:p>
        </p:txBody>
      </p: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02EED0F4-792E-4F62-B95D-203D4E97B349}"/>
              </a:ext>
            </a:extLst>
          </p:cNvPr>
          <p:cNvCxnSpPr>
            <a:cxnSpLocks/>
          </p:cNvCxnSpPr>
          <p:nvPr/>
        </p:nvCxnSpPr>
        <p:spPr>
          <a:xfrm>
            <a:off x="291443" y="4023742"/>
            <a:ext cx="0" cy="1546594"/>
          </a:xfrm>
          <a:prstGeom prst="line">
            <a:avLst/>
          </a:prstGeom>
          <a:ln w="22225" cap="rnd">
            <a:solidFill>
              <a:srgbClr val="FF993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D8365D8C-3460-4837-8EE7-B33E47842154}"/>
              </a:ext>
            </a:extLst>
          </p:cNvPr>
          <p:cNvSpPr txBox="1"/>
          <p:nvPr/>
        </p:nvSpPr>
        <p:spPr>
          <a:xfrm>
            <a:off x="11793143" y="96564"/>
            <a:ext cx="3016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2FD53CB8-AE80-4309-BCC9-9FECF913406A}"/>
              </a:ext>
            </a:extLst>
          </p:cNvPr>
          <p:cNvSpPr txBox="1"/>
          <p:nvPr/>
        </p:nvSpPr>
        <p:spPr>
          <a:xfrm rot="16200000">
            <a:off x="-131383" y="5889758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pc="30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  <a:endParaRPr lang="en-US" sz="1200" b="1" spc="300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ABB80D3E-C08C-44DB-9BD0-F96282A8D047}"/>
              </a:ext>
            </a:extLst>
          </p:cNvPr>
          <p:cNvGrpSpPr/>
          <p:nvPr/>
        </p:nvGrpSpPr>
        <p:grpSpPr>
          <a:xfrm>
            <a:off x="201516" y="6544075"/>
            <a:ext cx="177302" cy="177302"/>
            <a:chOff x="1309606" y="5350067"/>
            <a:chExt cx="246222" cy="246222"/>
          </a:xfrm>
        </p:grpSpPr>
        <p:sp>
          <p:nvSpPr>
            <p:cNvPr id="122" name="Rectangle: Rounded Corners 121">
              <a:extLst>
                <a:ext uri="{FF2B5EF4-FFF2-40B4-BE49-F238E27FC236}">
                  <a16:creationId xmlns:a16="http://schemas.microsoft.com/office/drawing/2014/main" id="{26D3B3E3-218A-4127-BEA8-54871C916913}"/>
                </a:ext>
              </a:extLst>
            </p:cNvPr>
            <p:cNvSpPr/>
            <p:nvPr/>
          </p:nvSpPr>
          <p:spPr>
            <a:xfrm>
              <a:off x="1309606" y="5350067"/>
              <a:ext cx="246222" cy="246222"/>
            </a:xfrm>
            <a:prstGeom prst="roundRect">
              <a:avLst>
                <a:gd name="adj" fmla="val 28857"/>
              </a:avLst>
            </a:prstGeom>
            <a:noFill/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47234209-E86D-4714-A6A2-6435D3950C42}"/>
                </a:ext>
              </a:extLst>
            </p:cNvPr>
            <p:cNvSpPr/>
            <p:nvPr/>
          </p:nvSpPr>
          <p:spPr>
            <a:xfrm>
              <a:off x="1373081" y="5414830"/>
              <a:ext cx="119270" cy="119270"/>
            </a:xfrm>
            <a:prstGeom prst="ellipse">
              <a:avLst/>
            </a:prstGeom>
            <a:noFill/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3778EAA3-0D08-42BC-A625-9E82429A6273}"/>
                </a:ext>
              </a:extLst>
            </p:cNvPr>
            <p:cNvSpPr/>
            <p:nvPr/>
          </p:nvSpPr>
          <p:spPr>
            <a:xfrm>
              <a:off x="1476087" y="5373064"/>
              <a:ext cx="46384" cy="46384"/>
            </a:xfrm>
            <a:prstGeom prst="ellipse">
              <a:avLst/>
            </a:prstGeom>
            <a:solidFill>
              <a:srgbClr val="D5093A"/>
            </a:solidFill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A41AF076-DED4-416E-83C6-158F0261ACCB}"/>
              </a:ext>
            </a:extLst>
          </p:cNvPr>
          <p:cNvCxnSpPr>
            <a:cxnSpLocks/>
          </p:cNvCxnSpPr>
          <p:nvPr/>
        </p:nvCxnSpPr>
        <p:spPr>
          <a:xfrm>
            <a:off x="11946063" y="5066987"/>
            <a:ext cx="0" cy="1791013"/>
          </a:xfrm>
          <a:prstGeom prst="line">
            <a:avLst/>
          </a:prstGeom>
          <a:ln w="22225" cap="rnd">
            <a:solidFill>
              <a:srgbClr val="FF993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F21DEE4A-D486-4B46-A994-26F7FF28F910}"/>
              </a:ext>
            </a:extLst>
          </p:cNvPr>
          <p:cNvGrpSpPr/>
          <p:nvPr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1ABCB39F-EFEE-443E-BECB-B8356A6E3FFE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153E4BE6-5527-4C6E-AF70-98A8DE3B6B59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Arrow: Chevron 132">
              <a:extLst>
                <a:ext uri="{FF2B5EF4-FFF2-40B4-BE49-F238E27FC236}">
                  <a16:creationId xmlns:a16="http://schemas.microsoft.com/office/drawing/2014/main" id="{9B90A767-7EC7-40D4-A1A0-FD56279680CF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074" name="Group 1073">
            <a:extLst>
              <a:ext uri="{FF2B5EF4-FFF2-40B4-BE49-F238E27FC236}">
                <a16:creationId xmlns:a16="http://schemas.microsoft.com/office/drawing/2014/main" id="{D945C335-256F-4D77-B584-0DC17E808E68}"/>
              </a:ext>
            </a:extLst>
          </p:cNvPr>
          <p:cNvGrpSpPr/>
          <p:nvPr/>
        </p:nvGrpSpPr>
        <p:grpSpPr>
          <a:xfrm>
            <a:off x="7637200" y="4258496"/>
            <a:ext cx="3593395" cy="2505922"/>
            <a:chOff x="6783209" y="4050441"/>
            <a:chExt cx="3593395" cy="2505922"/>
          </a:xfrm>
        </p:grpSpPr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1098CF7C-47A3-4CBE-B154-E23F2424E17C}"/>
                </a:ext>
              </a:extLst>
            </p:cNvPr>
            <p:cNvSpPr/>
            <p:nvPr/>
          </p:nvSpPr>
          <p:spPr>
            <a:xfrm>
              <a:off x="6783209" y="5418661"/>
              <a:ext cx="3593395" cy="1137702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241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50" name="Picture 1049">
              <a:extLst>
                <a:ext uri="{FF2B5EF4-FFF2-40B4-BE49-F238E27FC236}">
                  <a16:creationId xmlns:a16="http://schemas.microsoft.com/office/drawing/2014/main" id="{0ABB5E41-92A5-4C31-BCFA-C3E16993A9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5" r="5848"/>
            <a:stretch/>
          </p:blipFill>
          <p:spPr>
            <a:xfrm>
              <a:off x="7250919" y="4050441"/>
              <a:ext cx="2739613" cy="2438551"/>
            </a:xfrm>
            <a:prstGeom prst="rect">
              <a:avLst/>
            </a:prstGeom>
            <a:effectLst>
              <a:outerShdw blurRad="228600" dist="76200" dir="18900000" algn="bl" rotWithShape="0">
                <a:prstClr val="black">
                  <a:alpha val="21000"/>
                </a:prstClr>
              </a:outerShdw>
            </a:effectLst>
          </p:spPr>
        </p:pic>
      </p:grpSp>
      <p:grpSp>
        <p:nvGrpSpPr>
          <p:cNvPr id="1072" name="Group 1071">
            <a:extLst>
              <a:ext uri="{FF2B5EF4-FFF2-40B4-BE49-F238E27FC236}">
                <a16:creationId xmlns:a16="http://schemas.microsoft.com/office/drawing/2014/main" id="{55090D20-786F-4E96-9FD6-F6E2B4828211}"/>
              </a:ext>
            </a:extLst>
          </p:cNvPr>
          <p:cNvGrpSpPr/>
          <p:nvPr/>
        </p:nvGrpSpPr>
        <p:grpSpPr>
          <a:xfrm>
            <a:off x="4608701" y="2971961"/>
            <a:ext cx="4297656" cy="3378999"/>
            <a:chOff x="4058932" y="2988204"/>
            <a:chExt cx="4297656" cy="3378999"/>
          </a:xfrm>
        </p:grpSpPr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A93437E6-1ED1-4AA1-A067-85021B61ECA6}"/>
                </a:ext>
              </a:extLst>
            </p:cNvPr>
            <p:cNvSpPr/>
            <p:nvPr/>
          </p:nvSpPr>
          <p:spPr>
            <a:xfrm rot="385340">
              <a:off x="4058932" y="5556414"/>
              <a:ext cx="3593395" cy="807590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304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44" name="Picture 1043">
              <a:extLst>
                <a:ext uri="{FF2B5EF4-FFF2-40B4-BE49-F238E27FC236}">
                  <a16:creationId xmlns:a16="http://schemas.microsoft.com/office/drawing/2014/main" id="{8C4ECEA7-9987-4BF6-B6F2-F96049738E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53361" y="2988204"/>
              <a:ext cx="3503227" cy="3378999"/>
            </a:xfrm>
            <a:prstGeom prst="rect">
              <a:avLst/>
            </a:prstGeom>
            <a:effectLst>
              <a:outerShdw blurRad="228600" dist="76200" dir="18900000" algn="bl" rotWithShape="0">
                <a:prstClr val="black">
                  <a:alpha val="21000"/>
                </a:prstClr>
              </a:outerShdw>
            </a:effectLst>
          </p:spPr>
        </p:pic>
      </p:grpSp>
      <p:grpSp>
        <p:nvGrpSpPr>
          <p:cNvPr id="1071" name="Group 1070">
            <a:extLst>
              <a:ext uri="{FF2B5EF4-FFF2-40B4-BE49-F238E27FC236}">
                <a16:creationId xmlns:a16="http://schemas.microsoft.com/office/drawing/2014/main" id="{1B72399A-F2E5-4413-AA93-CE79D901CBB0}"/>
              </a:ext>
            </a:extLst>
          </p:cNvPr>
          <p:cNvGrpSpPr/>
          <p:nvPr/>
        </p:nvGrpSpPr>
        <p:grpSpPr>
          <a:xfrm>
            <a:off x="4489033" y="3376691"/>
            <a:ext cx="2446718" cy="3326943"/>
            <a:chOff x="3753381" y="4570632"/>
            <a:chExt cx="1634035" cy="2173522"/>
          </a:xfrm>
        </p:grpSpPr>
        <p:sp>
          <p:nvSpPr>
            <p:cNvPr id="1061" name="Oval 1060">
              <a:extLst>
                <a:ext uri="{FF2B5EF4-FFF2-40B4-BE49-F238E27FC236}">
                  <a16:creationId xmlns:a16="http://schemas.microsoft.com/office/drawing/2014/main" id="{1922E09D-8A56-4EB9-AAE6-B634AC3E8CB7}"/>
                </a:ext>
              </a:extLst>
            </p:cNvPr>
            <p:cNvSpPr/>
            <p:nvPr/>
          </p:nvSpPr>
          <p:spPr>
            <a:xfrm>
              <a:off x="3807795" y="6308029"/>
              <a:ext cx="1579621" cy="4361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40" name="Picture 1039">
              <a:extLst>
                <a:ext uri="{FF2B5EF4-FFF2-40B4-BE49-F238E27FC236}">
                  <a16:creationId xmlns:a16="http://schemas.microsoft.com/office/drawing/2014/main" id="{E524C587-9B17-4A35-90AC-9860B9912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99" b="3299"/>
            <a:stretch/>
          </p:blipFill>
          <p:spPr>
            <a:xfrm rot="377827">
              <a:off x="3753381" y="4570632"/>
              <a:ext cx="1412138" cy="1927376"/>
            </a:xfrm>
            <a:prstGeom prst="rect">
              <a:avLst/>
            </a:prstGeom>
            <a:effectLst>
              <a:outerShdw blurRad="228600" dist="76200" dir="18900000" algn="bl" rotWithShape="0">
                <a:prstClr val="black">
                  <a:alpha val="21000"/>
                </a:prstClr>
              </a:outerShdw>
            </a:effectLst>
          </p:spPr>
        </p:pic>
      </p:grpSp>
      <p:pic>
        <p:nvPicPr>
          <p:cNvPr id="1067" name="Picture 1066">
            <a:extLst>
              <a:ext uri="{FF2B5EF4-FFF2-40B4-BE49-F238E27FC236}">
                <a16:creationId xmlns:a16="http://schemas.microsoft.com/office/drawing/2014/main" id="{7AACB538-AAFB-4751-A5D3-926708E29F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21240" y="538118"/>
            <a:ext cx="1791055" cy="186198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BD289A5-C7D5-417F-958E-6426486BF8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621" y="1760977"/>
            <a:ext cx="1791055" cy="1861989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6FC21C13-E7E3-42FB-83F1-971FCD22921D}"/>
              </a:ext>
            </a:extLst>
          </p:cNvPr>
          <p:cNvSpPr txBox="1"/>
          <p:nvPr/>
        </p:nvSpPr>
        <p:spPr>
          <a:xfrm>
            <a:off x="2000238" y="1684656"/>
            <a:ext cx="513794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i="1">
                <a:solidFill>
                  <a:srgbClr val="FF6600"/>
                </a:solidFill>
                <a:latin typeface="UTM Cookies" panose="02040603050506020204" pitchFamily="18" charset="0"/>
              </a:rPr>
              <a:t>Khám phá</a:t>
            </a:r>
            <a:endParaRPr lang="en-US" sz="8800" b="1" i="1" dirty="0">
              <a:solidFill>
                <a:srgbClr val="FF6600"/>
              </a:solidFill>
              <a:latin typeface="UTM Cookies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9D3820-137B-462A-B004-220CB5F2AA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60"/>
          <a:stretch/>
        </p:blipFill>
        <p:spPr>
          <a:xfrm>
            <a:off x="5512025" y="5177013"/>
            <a:ext cx="1749743" cy="161186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A0DCD9F-B244-4786-BE55-74F2EF5AE4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60"/>
          <a:stretch/>
        </p:blipFill>
        <p:spPr>
          <a:xfrm>
            <a:off x="7436599" y="5186167"/>
            <a:ext cx="1749743" cy="161186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10300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10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0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10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10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10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4" dur="750" fill="hold"/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5" dur="750" fill="hold"/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0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8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0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1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7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8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9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0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1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3" grpId="0"/>
          <p:bldP spid="4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10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0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0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0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0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0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8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0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1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7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8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9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0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1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3" grpId="0"/>
          <p:bldP spid="41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extBox 118">
            <a:extLst>
              <a:ext uri="{FF2B5EF4-FFF2-40B4-BE49-F238E27FC236}">
                <a16:creationId xmlns:a16="http://schemas.microsoft.com/office/drawing/2014/main" id="{D8365D8C-3460-4837-8EE7-B33E47842154}"/>
              </a:ext>
            </a:extLst>
          </p:cNvPr>
          <p:cNvSpPr txBox="1"/>
          <p:nvPr/>
        </p:nvSpPr>
        <p:spPr>
          <a:xfrm>
            <a:off x="11793143" y="96564"/>
            <a:ext cx="3016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5B70E59A-0B25-4CB1-A157-AB88A7E7F210}"/>
              </a:ext>
            </a:extLst>
          </p:cNvPr>
          <p:cNvCxnSpPr>
            <a:cxnSpLocks/>
          </p:cNvCxnSpPr>
          <p:nvPr/>
        </p:nvCxnSpPr>
        <p:spPr>
          <a:xfrm>
            <a:off x="11943986" y="609094"/>
            <a:ext cx="0" cy="1791013"/>
          </a:xfrm>
          <a:prstGeom prst="line">
            <a:avLst/>
          </a:prstGeom>
          <a:ln w="22225" cap="rnd">
            <a:solidFill>
              <a:srgbClr val="FF993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A41AF076-DED4-416E-83C6-158F0261ACCB}"/>
              </a:ext>
            </a:extLst>
          </p:cNvPr>
          <p:cNvCxnSpPr>
            <a:cxnSpLocks/>
          </p:cNvCxnSpPr>
          <p:nvPr/>
        </p:nvCxnSpPr>
        <p:spPr>
          <a:xfrm>
            <a:off x="11946063" y="5066987"/>
            <a:ext cx="0" cy="1791013"/>
          </a:xfrm>
          <a:prstGeom prst="line">
            <a:avLst/>
          </a:prstGeom>
          <a:ln w="22225" cap="rnd">
            <a:solidFill>
              <a:srgbClr val="FF993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F21DEE4A-D486-4B46-A994-26F7FF28F910}"/>
              </a:ext>
            </a:extLst>
          </p:cNvPr>
          <p:cNvGrpSpPr/>
          <p:nvPr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1ABCB39F-EFEE-443E-BECB-B8356A6E3FFE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153E4BE6-5527-4C6E-AF70-98A8DE3B6B59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Arrow: Chevron 132">
              <a:extLst>
                <a:ext uri="{FF2B5EF4-FFF2-40B4-BE49-F238E27FC236}">
                  <a16:creationId xmlns:a16="http://schemas.microsoft.com/office/drawing/2014/main" id="{9B90A767-7EC7-40D4-A1A0-FD56279680CF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73985448-A4A0-498D-90F4-D90BD444125F}"/>
              </a:ext>
            </a:extLst>
          </p:cNvPr>
          <p:cNvSpPr/>
          <p:nvPr/>
        </p:nvSpPr>
        <p:spPr>
          <a:xfrm>
            <a:off x="469202" y="373619"/>
            <a:ext cx="11261624" cy="6170455"/>
          </a:xfrm>
          <a:prstGeom prst="roundRect">
            <a:avLst>
              <a:gd name="adj" fmla="val 12176"/>
            </a:avLst>
          </a:prstGeom>
          <a:solidFill>
            <a:srgbClr val="FCF9DA"/>
          </a:solidFill>
          <a:ln w="66675">
            <a:solidFill>
              <a:schemeClr val="bg1"/>
            </a:solidFill>
          </a:ln>
          <a:effectLst>
            <a:outerShdw blurRad="127000" dist="190500" dir="2700000" sx="99000" sy="99000" algn="tl" rotWithShape="0">
              <a:srgbClr val="960C16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FEE1769-E2EA-440A-BA33-4B59FB329E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76" b="94224" l="6667" r="91667">
                        <a14:foregroundMark x1="18611" y1="53430" x2="10833" y2="76895"/>
                        <a14:foregroundMark x1="10833" y1="76895" x2="19444" y2="81588"/>
                        <a14:foregroundMark x1="11667" y1="65704" x2="7222" y2="77256"/>
                        <a14:foregroundMark x1="17778" y1="75812" x2="18333" y2="73285"/>
                        <a14:foregroundMark x1="71248" y1="93885" x2="71401" y2="93914"/>
                        <a14:foregroundMark x1="38333" y1="87726" x2="70637" y2="93771"/>
                        <a14:foregroundMark x1="74722" y1="68231" x2="71111" y2="81949"/>
                        <a14:foregroundMark x1="86389" y1="24188" x2="88048" y2="60839"/>
                        <a14:foregroundMark x1="88611" y1="44043" x2="91667" y2="22022"/>
                        <a14:foregroundMark x1="59444" y1="5776" x2="71111" y2="7220"/>
                        <a14:backgroundMark x1="86667" y1="65343" x2="86667" y2="65343"/>
                        <a14:backgroundMark x1="86389" y1="65343" x2="86389" y2="65343"/>
                        <a14:backgroundMark x1="89167" y1="61733" x2="85833" y2="67870"/>
                        <a14:backgroundMark x1="75278" y1="94224" x2="72222" y2="95307"/>
                        <a14:backgroundMark x1="71944" y1="95307" x2="71389" y2="953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124" y="5387756"/>
            <a:ext cx="1778267" cy="1368278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F4EE8610-348F-4FFE-B37C-507A0A5CB7A8}"/>
              </a:ext>
            </a:extLst>
          </p:cNvPr>
          <p:cNvSpPr txBox="1"/>
          <p:nvPr/>
        </p:nvSpPr>
        <p:spPr>
          <a:xfrm>
            <a:off x="1156332" y="340111"/>
            <a:ext cx="20489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FF6600"/>
                </a:solidFill>
                <a:latin typeface="UTM Cookies" panose="02040603050506020204" pitchFamily="18" charset="0"/>
              </a:rPr>
              <a:t>Ví dụ 1</a:t>
            </a:r>
            <a:endParaRPr lang="en-US" sz="4400" b="1" dirty="0">
              <a:solidFill>
                <a:srgbClr val="FF6600"/>
              </a:solidFill>
              <a:latin typeface="UTM Cookies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19B5372-A2B7-4117-9888-6E95CBE3CBD8}"/>
                  </a:ext>
                </a:extLst>
              </p:cNvPr>
              <p:cNvSpPr txBox="1"/>
              <p:nvPr/>
            </p:nvSpPr>
            <p:spPr>
              <a:xfrm>
                <a:off x="869979" y="1005867"/>
                <a:ext cx="10561919" cy="1676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Có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2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quả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cam, chia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mỗi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quả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cam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thành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4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phần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bằng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nhau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.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Vân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ăn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một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quả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cam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và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FF66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rgbClr val="FF6600"/>
                            </a:solidFill>
                            <a:effectLst/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rgbClr val="FF6600"/>
                            </a:solidFill>
                            <a:effectLst/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quả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cam.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Viết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phân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số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chỉ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số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phần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quả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cam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Vân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đã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ăn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. </a:t>
                </a:r>
                <a:endParaRPr lang="en-US" sz="2800" spc="300" dirty="0">
                  <a:solidFill>
                    <a:srgbClr val="FF6600"/>
                  </a:solidFill>
                  <a:latin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19B5372-A2B7-4117-9888-6E95CBE3CB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979" y="1005867"/>
                <a:ext cx="10561919" cy="1676998"/>
              </a:xfrm>
              <a:prstGeom prst="rect">
                <a:avLst/>
              </a:prstGeom>
              <a:blipFill>
                <a:blip r:embed="rId7"/>
                <a:stretch>
                  <a:fillRect l="-1212" t="-3636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" name="Picture 41">
            <a:extLst>
              <a:ext uri="{FF2B5EF4-FFF2-40B4-BE49-F238E27FC236}">
                <a16:creationId xmlns:a16="http://schemas.microsoft.com/office/drawing/2014/main" id="{4E35512C-2B99-41D8-9ED6-3FFEB69C6A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223962">
            <a:off x="352917" y="4917285"/>
            <a:ext cx="665366" cy="534043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A471C88-F877-4CDF-BDD5-C57E08BD6B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434374">
            <a:off x="1254542" y="5383967"/>
            <a:ext cx="541423" cy="434563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0181A28-B2BA-4549-898D-F812B0C5C0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42866">
            <a:off x="1703980" y="6096101"/>
            <a:ext cx="553384" cy="444163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7811B2C-33D4-4F09-8A34-8229E43DDB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381982">
            <a:off x="1380681" y="4981911"/>
            <a:ext cx="1264773" cy="1280685"/>
          </a:xfrm>
          <a:prstGeom prst="rect">
            <a:avLst/>
          </a:prstGeom>
          <a:effectLst/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1C0EC7D-3BAE-4CFD-AF47-F9F15619755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01" r="71006" b="36379"/>
          <a:stretch/>
        </p:blipFill>
        <p:spPr>
          <a:xfrm rot="1162434">
            <a:off x="880884" y="4878278"/>
            <a:ext cx="640280" cy="65635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00BA7164-7111-4C65-B32D-B8C5C6A012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703793">
            <a:off x="142512" y="4062708"/>
            <a:ext cx="899644" cy="910965"/>
          </a:xfrm>
          <a:prstGeom prst="rect">
            <a:avLst/>
          </a:prstGeom>
          <a:effectLst/>
        </p:spPr>
      </p:pic>
      <p:pic>
        <p:nvPicPr>
          <p:cNvPr id="2" name="FantasticIncompleteItaliangreyhound-mobile">
            <a:hlinkClick r:id="" action="ppaction://media"/>
            <a:extLst>
              <a:ext uri="{FF2B5EF4-FFF2-40B4-BE49-F238E27FC236}">
                <a16:creationId xmlns:a16="http://schemas.microsoft.com/office/drawing/2014/main" id="{ADE9D138-1076-48AA-ACEB-4DA7EDE972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199" y="4999845"/>
            <a:ext cx="3005294" cy="1690478"/>
          </a:xfrm>
          <a:prstGeom prst="rect">
            <a:avLst/>
          </a:prstGeom>
        </p:spPr>
      </p:pic>
      <p:sp>
        <p:nvSpPr>
          <p:cNvPr id="61" name="Rectangle 88">
            <a:extLst>
              <a:ext uri="{FF2B5EF4-FFF2-40B4-BE49-F238E27FC236}">
                <a16:creationId xmlns:a16="http://schemas.microsoft.com/office/drawing/2014/main" id="{3A4B1CFB-3C2B-4F79-84CF-2DAD106F76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74301" y="4267151"/>
            <a:ext cx="914400" cy="411163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400" b="1" dirty="0">
                <a:latin typeface="Times New Roman" pitchFamily="18" charset="0"/>
              </a:rPr>
              <a:t>1 </a:t>
            </a:r>
            <a:r>
              <a:rPr lang="en-US" sz="2400" b="1" dirty="0" err="1">
                <a:latin typeface="Times New Roman" pitchFamily="18" charset="0"/>
              </a:rPr>
              <a:t>quả</a:t>
            </a:r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62" name="Rectangle 88">
            <a:extLst>
              <a:ext uri="{FF2B5EF4-FFF2-40B4-BE49-F238E27FC236}">
                <a16:creationId xmlns:a16="http://schemas.microsoft.com/office/drawing/2014/main" id="{5874F382-13E4-488F-BC9E-E8F7593482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14039" y="4250842"/>
            <a:ext cx="685800" cy="411163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400" b="1" dirty="0" err="1">
                <a:latin typeface="Times New Roman" pitchFamily="18" charset="0"/>
              </a:rPr>
              <a:t>quả</a:t>
            </a:r>
            <a:endParaRPr lang="en-US" sz="2400" b="1" dirty="0">
              <a:latin typeface="Times New Roman" pitchFamily="18" charset="0"/>
            </a:endParaRPr>
          </a:p>
        </p:txBody>
      </p:sp>
      <p:grpSp>
        <p:nvGrpSpPr>
          <p:cNvPr id="63" name="Group 93">
            <a:extLst>
              <a:ext uri="{FF2B5EF4-FFF2-40B4-BE49-F238E27FC236}">
                <a16:creationId xmlns:a16="http://schemas.microsoft.com/office/drawing/2014/main" id="{DCF78306-B483-481C-A9BD-B53B620891B7}"/>
              </a:ext>
            </a:extLst>
          </p:cNvPr>
          <p:cNvGrpSpPr>
            <a:grpSpLocks/>
          </p:cNvGrpSpPr>
          <p:nvPr/>
        </p:nvGrpSpPr>
        <p:grpSpPr bwMode="auto">
          <a:xfrm>
            <a:off x="10171226" y="3963894"/>
            <a:ext cx="609600" cy="960438"/>
            <a:chOff x="2784" y="1008"/>
            <a:chExt cx="384" cy="605"/>
          </a:xfrm>
          <a:noFill/>
        </p:grpSpPr>
        <p:sp>
          <p:nvSpPr>
            <p:cNvPr id="64" name="Text Box 4">
              <a:extLst>
                <a:ext uri="{FF2B5EF4-FFF2-40B4-BE49-F238E27FC236}">
                  <a16:creationId xmlns:a16="http://schemas.microsoft.com/office/drawing/2014/main" id="{AC9A7E94-13F1-4EAC-9FBF-69468985EB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4" y="1008"/>
              <a:ext cx="329" cy="36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  <p:sp>
          <p:nvSpPr>
            <p:cNvPr id="65" name="Text Box 4">
              <a:extLst>
                <a:ext uri="{FF2B5EF4-FFF2-40B4-BE49-F238E27FC236}">
                  <a16:creationId xmlns:a16="http://schemas.microsoft.com/office/drawing/2014/main" id="{6E860D6A-FF9E-48BF-A67D-56A9BA615F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4" y="1248"/>
              <a:ext cx="384" cy="36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  <p:sp>
          <p:nvSpPr>
            <p:cNvPr id="66" name="Line 96">
              <a:extLst>
                <a:ext uri="{FF2B5EF4-FFF2-40B4-BE49-F238E27FC236}">
                  <a16:creationId xmlns:a16="http://schemas.microsoft.com/office/drawing/2014/main" id="{B856CD60-7569-432C-8F0C-2C7D51A36CB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822" y="1341"/>
              <a:ext cx="291" cy="0"/>
            </a:xfrm>
            <a:prstGeom prst="line">
              <a:avLst/>
            </a:prstGeom>
            <a:grp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73" name="AutoShape 146">
            <a:extLst>
              <a:ext uri="{FF2B5EF4-FFF2-40B4-BE49-F238E27FC236}">
                <a16:creationId xmlns:a16="http://schemas.microsoft.com/office/drawing/2014/main" id="{1F7D7828-4E49-41F5-B799-C35E3A42F9F9}"/>
              </a:ext>
            </a:extLst>
          </p:cNvPr>
          <p:cNvSpPr>
            <a:spLocks/>
          </p:cNvSpPr>
          <p:nvPr/>
        </p:nvSpPr>
        <p:spPr bwMode="auto">
          <a:xfrm rot="5400000" flipV="1">
            <a:off x="9776206" y="3291269"/>
            <a:ext cx="274638" cy="3105537"/>
          </a:xfrm>
          <a:prstGeom prst="rightBrace">
            <a:avLst>
              <a:gd name="adj1" fmla="val 66667"/>
              <a:gd name="adj2" fmla="val 49995"/>
            </a:avLst>
          </a:prstGeom>
          <a:noFill/>
          <a:ln w="19050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 useBgFill="1">
        <p:nvSpPr>
          <p:cNvPr id="74" name="Rectangle 88">
            <a:extLst>
              <a:ext uri="{FF2B5EF4-FFF2-40B4-BE49-F238E27FC236}">
                <a16:creationId xmlns:a16="http://schemas.microsoft.com/office/drawing/2014/main" id="{FC4DCBAA-2CEF-4AEB-B12E-D9364B84C8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2038" y="5172808"/>
            <a:ext cx="1050247" cy="504411"/>
          </a:xfrm>
          <a:prstGeom prst="rect">
            <a:avLst/>
          </a:prstGeom>
          <a:ln w="9525" algn="ctr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</a:rPr>
              <a:t>quả</a:t>
            </a:r>
            <a:endParaRPr lang="en-US" sz="36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grpSp>
        <p:nvGrpSpPr>
          <p:cNvPr id="75" name="Group 148">
            <a:extLst>
              <a:ext uri="{FF2B5EF4-FFF2-40B4-BE49-F238E27FC236}">
                <a16:creationId xmlns:a16="http://schemas.microsoft.com/office/drawing/2014/main" id="{19085984-426A-418B-A97C-3004B65FAE91}"/>
              </a:ext>
            </a:extLst>
          </p:cNvPr>
          <p:cNvGrpSpPr>
            <a:grpSpLocks/>
          </p:cNvGrpSpPr>
          <p:nvPr/>
        </p:nvGrpSpPr>
        <p:grpSpPr bwMode="auto">
          <a:xfrm>
            <a:off x="9223329" y="4814935"/>
            <a:ext cx="840198" cy="1624243"/>
            <a:chOff x="2733" y="988"/>
            <a:chExt cx="384" cy="834"/>
          </a:xfrm>
        </p:grpSpPr>
        <p:sp>
          <p:nvSpPr>
            <p:cNvPr id="76" name="Text Box 4">
              <a:extLst>
                <a:ext uri="{FF2B5EF4-FFF2-40B4-BE49-F238E27FC236}">
                  <a16:creationId xmlns:a16="http://schemas.microsoft.com/office/drawing/2014/main" id="{35151A92-CF8D-454D-ADA3-CE14B07F53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48" y="988"/>
              <a:ext cx="329" cy="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44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  <p:sp>
          <p:nvSpPr>
            <p:cNvPr id="77" name="Text Box 4">
              <a:extLst>
                <a:ext uri="{FF2B5EF4-FFF2-40B4-BE49-F238E27FC236}">
                  <a16:creationId xmlns:a16="http://schemas.microsoft.com/office/drawing/2014/main" id="{C70667FA-3331-4D6B-A3C3-011FB99C48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33" y="1285"/>
              <a:ext cx="384" cy="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4400" b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  <p:sp>
          <p:nvSpPr>
            <p:cNvPr id="78" name="Line 151">
              <a:extLst>
                <a:ext uri="{FF2B5EF4-FFF2-40B4-BE49-F238E27FC236}">
                  <a16:creationId xmlns:a16="http://schemas.microsoft.com/office/drawing/2014/main" id="{A9A5C828-AEBF-4744-8719-C9F32C8F442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754" y="1349"/>
              <a:ext cx="291" cy="0"/>
            </a:xfrm>
            <a:prstGeom prst="line">
              <a:avLst/>
            </a:prstGeom>
            <a:noFill/>
            <a:ln w="3175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 sz="2800">
                <a:solidFill>
                  <a:srgbClr val="C00000"/>
                </a:solidFill>
              </a:endParaRPr>
            </a:p>
          </p:txBody>
        </p:sp>
      </p:grpSp>
      <p:pic>
        <p:nvPicPr>
          <p:cNvPr id="80" name="Picture 79">
            <a:extLst>
              <a:ext uri="{FF2B5EF4-FFF2-40B4-BE49-F238E27FC236}">
                <a16:creationId xmlns:a16="http://schemas.microsoft.com/office/drawing/2014/main" id="{89790584-A442-46BF-98C5-DBFFE0F7E13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10219" r="55802" b="51850"/>
          <a:stretch>
            <a:fillRect/>
          </a:stretch>
        </p:blipFill>
        <p:spPr>
          <a:xfrm>
            <a:off x="8431669" y="2836231"/>
            <a:ext cx="1371600" cy="1371600"/>
          </a:xfrm>
          <a:custGeom>
            <a:avLst/>
            <a:gdLst>
              <a:gd name="connsiteX0" fmla="*/ 571500 w 1143000"/>
              <a:gd name="connsiteY0" fmla="*/ 0 h 1143000"/>
              <a:gd name="connsiteX1" fmla="*/ 1143000 w 1143000"/>
              <a:gd name="connsiteY1" fmla="*/ 571500 h 1143000"/>
              <a:gd name="connsiteX2" fmla="*/ 571500 w 1143000"/>
              <a:gd name="connsiteY2" fmla="*/ 1143000 h 1143000"/>
              <a:gd name="connsiteX3" fmla="*/ 0 w 1143000"/>
              <a:gd name="connsiteY3" fmla="*/ 571500 h 1143000"/>
              <a:gd name="connsiteX4" fmla="*/ 571500 w 11430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" h="1143000">
                <a:moveTo>
                  <a:pt x="571500" y="0"/>
                </a:moveTo>
                <a:cubicBezTo>
                  <a:pt x="887131" y="0"/>
                  <a:pt x="1143000" y="255869"/>
                  <a:pt x="1143000" y="571500"/>
                </a:cubicBezTo>
                <a:cubicBezTo>
                  <a:pt x="1143000" y="887131"/>
                  <a:pt x="887131" y="1143000"/>
                  <a:pt x="571500" y="1143000"/>
                </a:cubicBezTo>
                <a:cubicBezTo>
                  <a:pt x="255869" y="1143000"/>
                  <a:pt x="0" y="887131"/>
                  <a:pt x="0" y="571500"/>
                </a:cubicBezTo>
                <a:cubicBezTo>
                  <a:pt x="0" y="255869"/>
                  <a:pt x="255869" y="0"/>
                  <a:pt x="571500" y="0"/>
                </a:cubicBezTo>
                <a:close/>
              </a:path>
            </a:pathLst>
          </a:custGeom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34A71805-C3AF-4980-BB95-F52A4747D09A}"/>
              </a:ext>
            </a:extLst>
          </p:cNvPr>
          <p:cNvCxnSpPr>
            <a:cxnSpLocks/>
            <a:stCxn id="80" idx="0"/>
            <a:endCxn id="80" idx="2"/>
          </p:cNvCxnSpPr>
          <p:nvPr/>
        </p:nvCxnSpPr>
        <p:spPr>
          <a:xfrm>
            <a:off x="9117469" y="2836231"/>
            <a:ext cx="0" cy="13716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BA91E862-583B-481A-8277-0917AFD5C56D}"/>
              </a:ext>
            </a:extLst>
          </p:cNvPr>
          <p:cNvCxnSpPr>
            <a:cxnSpLocks/>
            <a:stCxn id="80" idx="3"/>
            <a:endCxn id="80" idx="1"/>
          </p:cNvCxnSpPr>
          <p:nvPr/>
        </p:nvCxnSpPr>
        <p:spPr>
          <a:xfrm>
            <a:off x="8431669" y="3522031"/>
            <a:ext cx="1371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Picture 82">
            <a:extLst>
              <a:ext uri="{FF2B5EF4-FFF2-40B4-BE49-F238E27FC236}">
                <a16:creationId xmlns:a16="http://schemas.microsoft.com/office/drawing/2014/main" id="{C466181A-53DC-4394-AFD7-B86F369A1B3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10219" r="55802" b="51850"/>
          <a:stretch>
            <a:fillRect/>
          </a:stretch>
        </p:blipFill>
        <p:spPr>
          <a:xfrm>
            <a:off x="10202572" y="2811683"/>
            <a:ext cx="1371600" cy="1371600"/>
          </a:xfrm>
          <a:custGeom>
            <a:avLst/>
            <a:gdLst>
              <a:gd name="connsiteX0" fmla="*/ 571500 w 1143000"/>
              <a:gd name="connsiteY0" fmla="*/ 0 h 1143000"/>
              <a:gd name="connsiteX1" fmla="*/ 1143000 w 1143000"/>
              <a:gd name="connsiteY1" fmla="*/ 571500 h 1143000"/>
              <a:gd name="connsiteX2" fmla="*/ 571500 w 1143000"/>
              <a:gd name="connsiteY2" fmla="*/ 1143000 h 1143000"/>
              <a:gd name="connsiteX3" fmla="*/ 0 w 1143000"/>
              <a:gd name="connsiteY3" fmla="*/ 571500 h 1143000"/>
              <a:gd name="connsiteX4" fmla="*/ 571500 w 11430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" h="1143000">
                <a:moveTo>
                  <a:pt x="571500" y="0"/>
                </a:moveTo>
                <a:cubicBezTo>
                  <a:pt x="887131" y="0"/>
                  <a:pt x="1143000" y="255869"/>
                  <a:pt x="1143000" y="571500"/>
                </a:cubicBezTo>
                <a:cubicBezTo>
                  <a:pt x="1143000" y="887131"/>
                  <a:pt x="887131" y="1143000"/>
                  <a:pt x="571500" y="1143000"/>
                </a:cubicBezTo>
                <a:cubicBezTo>
                  <a:pt x="255869" y="1143000"/>
                  <a:pt x="0" y="887131"/>
                  <a:pt x="0" y="571500"/>
                </a:cubicBezTo>
                <a:cubicBezTo>
                  <a:pt x="0" y="255869"/>
                  <a:pt x="255869" y="0"/>
                  <a:pt x="571500" y="0"/>
                </a:cubicBezTo>
                <a:close/>
              </a:path>
            </a:pathLst>
          </a:cu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0DAE7DD5-B91C-42F9-B578-A5C55AA354A1}"/>
              </a:ext>
            </a:extLst>
          </p:cNvPr>
          <p:cNvCxnSpPr>
            <a:cxnSpLocks/>
            <a:stCxn id="83" idx="0"/>
            <a:endCxn id="83" idx="2"/>
          </p:cNvCxnSpPr>
          <p:nvPr/>
        </p:nvCxnSpPr>
        <p:spPr>
          <a:xfrm>
            <a:off x="10888372" y="2811683"/>
            <a:ext cx="0" cy="13716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004F2FB-E23F-4D8A-878E-531FA3E7B8A9}"/>
              </a:ext>
            </a:extLst>
          </p:cNvPr>
          <p:cNvCxnSpPr>
            <a:cxnSpLocks/>
            <a:stCxn id="83" idx="3"/>
            <a:endCxn id="83" idx="1"/>
          </p:cNvCxnSpPr>
          <p:nvPr/>
        </p:nvCxnSpPr>
        <p:spPr>
          <a:xfrm>
            <a:off x="10202572" y="3497483"/>
            <a:ext cx="1371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28">
            <a:extLst>
              <a:ext uri="{FF2B5EF4-FFF2-40B4-BE49-F238E27FC236}">
                <a16:creationId xmlns:a16="http://schemas.microsoft.com/office/drawing/2014/main" id="{D5D5FD03-8C21-419E-9DB6-7B4A0E2695D1}"/>
              </a:ext>
            </a:extLst>
          </p:cNvPr>
          <p:cNvGrpSpPr/>
          <p:nvPr/>
        </p:nvGrpSpPr>
        <p:grpSpPr>
          <a:xfrm>
            <a:off x="10204101" y="2817202"/>
            <a:ext cx="1371600" cy="1371600"/>
            <a:chOff x="7162800" y="3429000"/>
            <a:chExt cx="1151264" cy="1139758"/>
          </a:xfrm>
        </p:grpSpPr>
        <p:sp>
          <p:nvSpPr>
            <p:cNvPr id="58" name="Pie 20">
              <a:extLst>
                <a:ext uri="{FF2B5EF4-FFF2-40B4-BE49-F238E27FC236}">
                  <a16:creationId xmlns:a16="http://schemas.microsoft.com/office/drawing/2014/main" id="{DF413627-D39A-4701-B95A-9D7CB6C2C1E6}"/>
                </a:ext>
              </a:extLst>
            </p:cNvPr>
            <p:cNvSpPr/>
            <p:nvPr/>
          </p:nvSpPr>
          <p:spPr>
            <a:xfrm rot="16200000">
              <a:off x="7168553" y="3423247"/>
              <a:ext cx="1139758" cy="1151264"/>
            </a:xfrm>
            <a:prstGeom prst="pie">
              <a:avLst>
                <a:gd name="adj1" fmla="val 70618"/>
                <a:gd name="adj2" fmla="val 16200000"/>
              </a:avLst>
            </a:prstGeom>
            <a:solidFill>
              <a:schemeClr val="bg1"/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93C46CE5-22C7-4FD4-B49F-12E066587977}"/>
                </a:ext>
              </a:extLst>
            </p:cNvPr>
            <p:cNvCxnSpPr>
              <a:cxnSpLocks/>
              <a:stCxn id="58" idx="0"/>
              <a:endCxn id="58" idx="2"/>
            </p:cNvCxnSpPr>
            <p:nvPr/>
          </p:nvCxnSpPr>
          <p:spPr>
            <a:xfrm>
              <a:off x="7738432" y="3429000"/>
              <a:ext cx="0" cy="1139758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D2C5639D-5439-401D-9A00-BD1CAAF4AA1E}"/>
                </a:ext>
              </a:extLst>
            </p:cNvPr>
            <p:cNvCxnSpPr>
              <a:cxnSpLocks/>
              <a:stCxn id="58" idx="3"/>
              <a:endCxn id="58" idx="1"/>
            </p:cNvCxnSpPr>
            <p:nvPr/>
          </p:nvCxnSpPr>
          <p:spPr>
            <a:xfrm>
              <a:off x="7162800" y="3998879"/>
              <a:ext cx="1151264" cy="0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036F947-BB47-410D-9A2D-1B69C8C2EA27}"/>
              </a:ext>
            </a:extLst>
          </p:cNvPr>
          <p:cNvCxnSpPr>
            <a:cxnSpLocks/>
          </p:cNvCxnSpPr>
          <p:nvPr/>
        </p:nvCxnSpPr>
        <p:spPr>
          <a:xfrm>
            <a:off x="809808" y="1504600"/>
            <a:ext cx="2847792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7A66626A-FA2F-4B3E-82DC-079FBFA6973F}"/>
              </a:ext>
            </a:extLst>
          </p:cNvPr>
          <p:cNvCxnSpPr>
            <a:cxnSpLocks/>
          </p:cNvCxnSpPr>
          <p:nvPr/>
        </p:nvCxnSpPr>
        <p:spPr>
          <a:xfrm>
            <a:off x="3909282" y="1504600"/>
            <a:ext cx="7011686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512EA3F7-CFDB-4C19-98F8-00069BB04216}"/>
              </a:ext>
            </a:extLst>
          </p:cNvPr>
          <p:cNvCxnSpPr>
            <a:cxnSpLocks/>
          </p:cNvCxnSpPr>
          <p:nvPr/>
        </p:nvCxnSpPr>
        <p:spPr>
          <a:xfrm>
            <a:off x="869979" y="2089145"/>
            <a:ext cx="1085263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53E10C20-0942-4EB2-921D-331EA0EB5C87}"/>
              </a:ext>
            </a:extLst>
          </p:cNvPr>
          <p:cNvCxnSpPr>
            <a:cxnSpLocks/>
          </p:cNvCxnSpPr>
          <p:nvPr/>
        </p:nvCxnSpPr>
        <p:spPr>
          <a:xfrm>
            <a:off x="2271251" y="2177426"/>
            <a:ext cx="6548284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Text Box 4">
                <a:extLst>
                  <a:ext uri="{FF2B5EF4-FFF2-40B4-BE49-F238E27FC236}">
                    <a16:creationId xmlns:a16="http://schemas.microsoft.com/office/drawing/2014/main" id="{7EE007CB-6C2F-4A5B-8A02-E9839CD7002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74785" y="3013999"/>
                <a:ext cx="7238111" cy="1081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eaLnBrk="0" hangingPunct="0"/>
                <a:r>
                  <a:rPr lang="en-US" sz="2400" b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Vân </a:t>
                </a:r>
                <a:r>
                  <a:rPr lang="en-US" sz="2400" b="1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ăn</a:t>
                </a:r>
                <a:r>
                  <a:rPr lang="en-US" sz="2400" b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hết 1 quả cam, tức là ăn </a:t>
                </a:r>
                <a:r>
                  <a:rPr lang="en-US" sz="2400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4 phần </a:t>
                </a:r>
                <a:r>
                  <a:rPr lang="en-US" sz="2400" b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hay </a:t>
                </a:r>
                <a:endParaRPr lang="en-US" sz="2400" b="1" i="1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eaLnBrk="0" hangingPunct="0"/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quả cam.</a:t>
                </a:r>
                <a:endParaRPr lang="en-US" sz="24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8" name="Text Box 4">
                <a:extLst>
                  <a:ext uri="{FF2B5EF4-FFF2-40B4-BE49-F238E27FC236}">
                    <a16:creationId xmlns:a16="http://schemas.microsoft.com/office/drawing/2014/main" id="{7EE007CB-6C2F-4A5B-8A02-E9839CD700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4785" y="3013999"/>
                <a:ext cx="7238111" cy="1081450"/>
              </a:xfrm>
              <a:prstGeom prst="rect">
                <a:avLst/>
              </a:prstGeom>
              <a:blipFill>
                <a:blip r:embed="rId14"/>
                <a:stretch>
                  <a:fillRect l="-1264" t="-5056" b="-168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 Box 4">
                <a:extLst>
                  <a:ext uri="{FF2B5EF4-FFF2-40B4-BE49-F238E27FC236}">
                    <a16:creationId xmlns:a16="http://schemas.microsoft.com/office/drawing/2014/main" id="{DB5798FF-594A-4ACC-86F4-C797A7908D7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74785" y="4098896"/>
                <a:ext cx="7903181" cy="7085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eaLnBrk="0" hangingPunct="0"/>
                <a:r>
                  <a:rPr lang="en-US" sz="2400" b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Vân </a:t>
                </a:r>
                <a:r>
                  <a:rPr lang="en-US" sz="2400" b="1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ăn</a:t>
                </a:r>
                <a:r>
                  <a:rPr lang="en-US" sz="2400" b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thêm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quả cam</a:t>
                </a:r>
                <a:r>
                  <a:rPr lang="en-US" sz="2400" b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tức là ăn thêm </a:t>
                </a:r>
                <a:r>
                  <a:rPr lang="en-US" sz="2400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 phần</a:t>
                </a:r>
                <a:r>
                  <a:rPr lang="en-US" sz="2400" b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sz="24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3" name="Text Box 4">
                <a:extLst>
                  <a:ext uri="{FF2B5EF4-FFF2-40B4-BE49-F238E27FC236}">
                    <a16:creationId xmlns:a16="http://schemas.microsoft.com/office/drawing/2014/main" id="{DB5798FF-594A-4ACC-86F4-C797A7908D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4785" y="4098896"/>
                <a:ext cx="7903181" cy="708592"/>
              </a:xfrm>
              <a:prstGeom prst="rect">
                <a:avLst/>
              </a:prstGeom>
              <a:blipFill>
                <a:blip r:embed="rId15"/>
                <a:stretch>
                  <a:fillRect l="-1157" b="-341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" name="Text Box 4">
            <a:extLst>
              <a:ext uri="{FF2B5EF4-FFF2-40B4-BE49-F238E27FC236}">
                <a16:creationId xmlns:a16="http://schemas.microsoft.com/office/drawing/2014/main" id="{2B450284-C8F7-48F9-B8D2-BDE38B4B6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644" y="2981544"/>
            <a:ext cx="7251858" cy="1641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sz="36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 vậy, Vân </a:t>
            </a:r>
            <a:r>
              <a:rPr lang="en-US" sz="3600" b="1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ăn</a:t>
            </a:r>
            <a:r>
              <a:rPr lang="en-US" sz="36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hết ….. </a:t>
            </a:r>
            <a:r>
              <a:rPr lang="en-US" sz="36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 của quả cam </a:t>
            </a:r>
            <a:r>
              <a:rPr lang="en-US" sz="36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hay ….. </a:t>
            </a:r>
            <a:r>
              <a:rPr lang="en-US" sz="36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 cam</a:t>
            </a:r>
            <a:r>
              <a:rPr lang="en-US" sz="36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36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CCB0B3AD-C121-4618-A37A-CEF6699DD603}"/>
                  </a:ext>
                </a:extLst>
              </p:cNvPr>
              <p:cNvSpPr txBox="1"/>
              <p:nvPr/>
            </p:nvSpPr>
            <p:spPr>
              <a:xfrm>
                <a:off x="4714140" y="3670563"/>
                <a:ext cx="914401" cy="1222001"/>
              </a:xfrm>
              <a:prstGeom prst="rect">
                <a:avLst/>
              </a:prstGeom>
              <a:solidFill>
                <a:srgbClr val="FCF9DA"/>
              </a:solidFill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en-US" sz="440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CCB0B3AD-C121-4618-A37A-CEF6699DD6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4140" y="3670563"/>
                <a:ext cx="914401" cy="1222001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7" name="TextBox 106">
            <a:extLst>
              <a:ext uri="{FF2B5EF4-FFF2-40B4-BE49-F238E27FC236}">
                <a16:creationId xmlns:a16="http://schemas.microsoft.com/office/drawing/2014/main" id="{31434BAE-F8BB-4A66-98D8-18CC86BE3C12}"/>
              </a:ext>
            </a:extLst>
          </p:cNvPr>
          <p:cNvSpPr txBox="1"/>
          <p:nvPr/>
        </p:nvSpPr>
        <p:spPr>
          <a:xfrm>
            <a:off x="5552340" y="3023031"/>
            <a:ext cx="799336" cy="769441"/>
          </a:xfrm>
          <a:prstGeom prst="rect">
            <a:avLst/>
          </a:prstGeom>
          <a:solidFill>
            <a:srgbClr val="FCF9DA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</a:t>
            </a:r>
            <a:endParaRPr lang="en-US" sz="440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3854A3B-B044-4A86-9460-150310E89023}"/>
              </a:ext>
            </a:extLst>
          </p:cNvPr>
          <p:cNvSpPr/>
          <p:nvPr/>
        </p:nvSpPr>
        <p:spPr>
          <a:xfrm>
            <a:off x="2819679" y="4874618"/>
            <a:ext cx="2717877" cy="1330955"/>
          </a:xfrm>
          <a:prstGeom prst="round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Bước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đầu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tiên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để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pha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trà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sữa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là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phải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có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trà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nhé</a:t>
            </a:r>
            <a:r>
              <a:rPr lang="en-US" dirty="0">
                <a:solidFill>
                  <a:schemeClr val="tx1"/>
                </a:solidFill>
              </a:rPr>
              <a:t>!</a:t>
            </a:r>
          </a:p>
          <a:p>
            <a:pPr algn="ctr"/>
            <a:r>
              <a:rPr lang="en-US" dirty="0" err="1">
                <a:solidFill>
                  <a:schemeClr val="tx1"/>
                </a:solidFill>
              </a:rPr>
              <a:t>Cẩn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thận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nước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nóng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khi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pha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trà</a:t>
            </a:r>
            <a:r>
              <a:rPr lang="en-US" dirty="0">
                <a:solidFill>
                  <a:schemeClr val="tx1"/>
                </a:solidFill>
              </a:rPr>
              <a:t>!</a:t>
            </a: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BE703027-5275-40DD-A0D4-1DD96BE943B5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78" b="94235" l="4965" r="47163">
                        <a14:foregroundMark x1="45745" y1="40798" x2="47340" y2="43681"/>
                        <a14:foregroundMark x1="24645" y1="90466" x2="23404" y2="94235"/>
                        <a14:foregroundMark x1="12943" y1="67406" x2="13475" y2="69845"/>
                        <a14:foregroundMark x1="13298" y1="67184" x2="17376" y2="67627"/>
                        <a14:foregroundMark x1="12589" y1="53880" x2="15780" y2="76275"/>
                        <a14:foregroundMark x1="11879" y1="57428" x2="12057" y2="69401"/>
                        <a14:foregroundMark x1="11348" y1="72506" x2="19858" y2="79379"/>
                        <a14:foregroundMark x1="19858" y1="79379" x2="10461" y2="70510"/>
                        <a14:foregroundMark x1="10461" y1="70510" x2="19504" y2="74501"/>
                        <a14:foregroundMark x1="19504" y1="74501" x2="18440" y2="76275"/>
                        <a14:foregroundMark x1="25000" y1="88692" x2="34043" y2="93348"/>
                        <a14:foregroundMark x1="34043" y1="93348" x2="36348" y2="89800"/>
                        <a14:foregroundMark x1="43262" y1="68514" x2="45567" y2="57871"/>
                        <a14:foregroundMark x1="45567" y1="57871" x2="39184" y2="64967"/>
                        <a14:foregroundMark x1="39184" y1="64967" x2="38652" y2="70067"/>
                        <a14:foregroundMark x1="43440" y1="68736" x2="40603" y2="78049"/>
                        <a14:foregroundMark x1="40603" y1="77605" x2="36525" y2="78049"/>
                        <a14:foregroundMark x1="35638" y1="76718" x2="43794" y2="70732"/>
                        <a14:foregroundMark x1="43794" y1="70732" x2="43794" y2="70510"/>
                        <a14:foregroundMark x1="36348" y1="78049" x2="37589" y2="83592"/>
                        <a14:foregroundMark x1="36702" y1="76940" x2="39362" y2="79157"/>
                        <a14:foregroundMark x1="43262" y1="74945" x2="43617" y2="73614"/>
                        <a14:foregroundMark x1="35461" y1="91796" x2="35816" y2="92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623"/>
          <a:stretch/>
        </p:blipFill>
        <p:spPr>
          <a:xfrm>
            <a:off x="5038785" y="4369336"/>
            <a:ext cx="1661473" cy="263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8398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00"/>
                            </p:stCondLst>
                            <p:childTnLst>
                              <p:par>
                                <p:cTn id="1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000"/>
                            </p:stCondLst>
                            <p:childTnLst>
                              <p:par>
                                <p:cTn id="18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0" dur="1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73" grpId="0" animBg="1"/>
      <p:bldP spid="74" grpId="0" animBg="1"/>
      <p:bldP spid="98" grpId="0"/>
      <p:bldP spid="98" grpId="1"/>
      <p:bldP spid="103" grpId="0"/>
      <p:bldP spid="103" grpId="1"/>
      <p:bldP spid="104" grpId="0"/>
      <p:bldP spid="106" grpId="0" animBg="1"/>
      <p:bldP spid="107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73985448-A4A0-498D-90F4-D90BD444125F}"/>
              </a:ext>
            </a:extLst>
          </p:cNvPr>
          <p:cNvSpPr/>
          <p:nvPr/>
        </p:nvSpPr>
        <p:spPr>
          <a:xfrm>
            <a:off x="469202" y="231049"/>
            <a:ext cx="11261624" cy="5827751"/>
          </a:xfrm>
          <a:prstGeom prst="roundRect">
            <a:avLst>
              <a:gd name="adj" fmla="val 12176"/>
            </a:avLst>
          </a:prstGeom>
          <a:solidFill>
            <a:srgbClr val="FCF9DA"/>
          </a:solidFill>
          <a:ln w="66675">
            <a:solidFill>
              <a:schemeClr val="bg1"/>
            </a:solidFill>
          </a:ln>
          <a:effectLst>
            <a:outerShdw blurRad="127000" dist="190500" dir="2700000" sx="99000" sy="99000" algn="tl" rotWithShape="0">
              <a:srgbClr val="960C16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191ADEA-3E38-490F-815C-9462C85FA7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34" y="5367058"/>
            <a:ext cx="2381250" cy="1514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9" name="TextBox 118">
            <a:extLst>
              <a:ext uri="{FF2B5EF4-FFF2-40B4-BE49-F238E27FC236}">
                <a16:creationId xmlns:a16="http://schemas.microsoft.com/office/drawing/2014/main" id="{D8365D8C-3460-4837-8EE7-B33E47842154}"/>
              </a:ext>
            </a:extLst>
          </p:cNvPr>
          <p:cNvSpPr txBox="1"/>
          <p:nvPr/>
        </p:nvSpPr>
        <p:spPr>
          <a:xfrm>
            <a:off x="11793143" y="96564"/>
            <a:ext cx="3016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F21DEE4A-D486-4B46-A994-26F7FF28F910}"/>
              </a:ext>
            </a:extLst>
          </p:cNvPr>
          <p:cNvGrpSpPr/>
          <p:nvPr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1ABCB39F-EFEE-443E-BECB-B8356A6E3FFE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153E4BE6-5527-4C6E-AF70-98A8DE3B6B59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Arrow: Chevron 132">
              <a:extLst>
                <a:ext uri="{FF2B5EF4-FFF2-40B4-BE49-F238E27FC236}">
                  <a16:creationId xmlns:a16="http://schemas.microsoft.com/office/drawing/2014/main" id="{9B90A767-7EC7-40D4-A1A0-FD56279680CF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F4EE8610-348F-4FFE-B37C-507A0A5CB7A8}"/>
              </a:ext>
            </a:extLst>
          </p:cNvPr>
          <p:cNvSpPr txBox="1"/>
          <p:nvPr/>
        </p:nvSpPr>
        <p:spPr>
          <a:xfrm>
            <a:off x="961893" y="134063"/>
            <a:ext cx="20489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FF6600"/>
                </a:solidFill>
                <a:latin typeface="UTM Cookies" panose="02040603050506020204" pitchFamily="18" charset="0"/>
              </a:rPr>
              <a:t>Ví dụ 2</a:t>
            </a:r>
            <a:endParaRPr lang="en-US" sz="4400" b="1" dirty="0">
              <a:solidFill>
                <a:srgbClr val="FF6600"/>
              </a:solidFill>
              <a:latin typeface="UTM Cookies" panose="020406030505060202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19B5372-A2B7-4117-9888-6E95CBE3CBD8}"/>
              </a:ext>
            </a:extLst>
          </p:cNvPr>
          <p:cNvSpPr txBox="1"/>
          <p:nvPr/>
        </p:nvSpPr>
        <p:spPr>
          <a:xfrm>
            <a:off x="819167" y="799415"/>
            <a:ext cx="110740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spc="300">
                <a:solidFill>
                  <a:srgbClr val="FF6600"/>
                </a:solidFill>
                <a:latin typeface="Tahoma" panose="020B0604030504040204" pitchFamily="34" charset="0"/>
              </a:rPr>
              <a:t>Chia đều 5 quả cam cho 4 bạn. Tìm phần cam mỗi bạn.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4E35512C-2B99-41D8-9ED6-3FFEB69C6A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223962">
            <a:off x="72093" y="5193119"/>
            <a:ext cx="665366" cy="513833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A471C88-F877-4CDF-BDD5-C57E08BD6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434374">
            <a:off x="73370" y="6444740"/>
            <a:ext cx="541423" cy="418117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0181A28-B2BA-4549-898D-F812B0C5C0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42866">
            <a:off x="2122989" y="6430357"/>
            <a:ext cx="478088" cy="514864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7811B2C-33D4-4F09-8A34-8229E43DDB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381982">
            <a:off x="1804319" y="5299209"/>
            <a:ext cx="364109" cy="392118"/>
          </a:xfrm>
          <a:prstGeom prst="rect">
            <a:avLst/>
          </a:prstGeom>
          <a:effectLst/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1C0EC7D-3BAE-4CFD-AF47-F9F1561975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5" b="2405"/>
          <a:stretch/>
        </p:blipFill>
        <p:spPr>
          <a:xfrm rot="1162434">
            <a:off x="-33771" y="5897415"/>
            <a:ext cx="288422" cy="3639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89790584-A442-46BF-98C5-DBFFE0F7E1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10219" r="55802" b="51850"/>
          <a:stretch>
            <a:fillRect/>
          </a:stretch>
        </p:blipFill>
        <p:spPr>
          <a:xfrm>
            <a:off x="1777303" y="1453874"/>
            <a:ext cx="1371600" cy="1371600"/>
          </a:xfrm>
          <a:custGeom>
            <a:avLst/>
            <a:gdLst>
              <a:gd name="connsiteX0" fmla="*/ 571500 w 1143000"/>
              <a:gd name="connsiteY0" fmla="*/ 0 h 1143000"/>
              <a:gd name="connsiteX1" fmla="*/ 1143000 w 1143000"/>
              <a:gd name="connsiteY1" fmla="*/ 571500 h 1143000"/>
              <a:gd name="connsiteX2" fmla="*/ 571500 w 1143000"/>
              <a:gd name="connsiteY2" fmla="*/ 1143000 h 1143000"/>
              <a:gd name="connsiteX3" fmla="*/ 0 w 1143000"/>
              <a:gd name="connsiteY3" fmla="*/ 571500 h 1143000"/>
              <a:gd name="connsiteX4" fmla="*/ 571500 w 11430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" h="1143000">
                <a:moveTo>
                  <a:pt x="571500" y="0"/>
                </a:moveTo>
                <a:cubicBezTo>
                  <a:pt x="887131" y="0"/>
                  <a:pt x="1143000" y="255869"/>
                  <a:pt x="1143000" y="571500"/>
                </a:cubicBezTo>
                <a:cubicBezTo>
                  <a:pt x="1143000" y="887131"/>
                  <a:pt x="887131" y="1143000"/>
                  <a:pt x="571500" y="1143000"/>
                </a:cubicBezTo>
                <a:cubicBezTo>
                  <a:pt x="255869" y="1143000"/>
                  <a:pt x="0" y="887131"/>
                  <a:pt x="0" y="571500"/>
                </a:cubicBezTo>
                <a:cubicBezTo>
                  <a:pt x="0" y="255869"/>
                  <a:pt x="255869" y="0"/>
                  <a:pt x="571500" y="0"/>
                </a:cubicBezTo>
                <a:close/>
              </a:path>
            </a:pathLst>
          </a:custGeom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34A71805-C3AF-4980-BB95-F52A4747D09A}"/>
              </a:ext>
            </a:extLst>
          </p:cNvPr>
          <p:cNvCxnSpPr>
            <a:cxnSpLocks/>
            <a:stCxn id="80" idx="0"/>
            <a:endCxn id="80" idx="2"/>
          </p:cNvCxnSpPr>
          <p:nvPr/>
        </p:nvCxnSpPr>
        <p:spPr>
          <a:xfrm>
            <a:off x="2463103" y="1453874"/>
            <a:ext cx="0" cy="13716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BA91E862-583B-481A-8277-0917AFD5C56D}"/>
              </a:ext>
            </a:extLst>
          </p:cNvPr>
          <p:cNvCxnSpPr>
            <a:cxnSpLocks/>
            <a:stCxn id="80" idx="3"/>
            <a:endCxn id="80" idx="1"/>
          </p:cNvCxnSpPr>
          <p:nvPr/>
        </p:nvCxnSpPr>
        <p:spPr>
          <a:xfrm>
            <a:off x="1777303" y="2139674"/>
            <a:ext cx="1371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Picture 82">
            <a:extLst>
              <a:ext uri="{FF2B5EF4-FFF2-40B4-BE49-F238E27FC236}">
                <a16:creationId xmlns:a16="http://schemas.microsoft.com/office/drawing/2014/main" id="{C466181A-53DC-4394-AFD7-B86F369A1B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10219" r="55802" b="51850"/>
          <a:stretch>
            <a:fillRect/>
          </a:stretch>
        </p:blipFill>
        <p:spPr>
          <a:xfrm>
            <a:off x="3603140" y="1429326"/>
            <a:ext cx="1371600" cy="1371600"/>
          </a:xfrm>
          <a:custGeom>
            <a:avLst/>
            <a:gdLst>
              <a:gd name="connsiteX0" fmla="*/ 571500 w 1143000"/>
              <a:gd name="connsiteY0" fmla="*/ 0 h 1143000"/>
              <a:gd name="connsiteX1" fmla="*/ 1143000 w 1143000"/>
              <a:gd name="connsiteY1" fmla="*/ 571500 h 1143000"/>
              <a:gd name="connsiteX2" fmla="*/ 571500 w 1143000"/>
              <a:gd name="connsiteY2" fmla="*/ 1143000 h 1143000"/>
              <a:gd name="connsiteX3" fmla="*/ 0 w 1143000"/>
              <a:gd name="connsiteY3" fmla="*/ 571500 h 1143000"/>
              <a:gd name="connsiteX4" fmla="*/ 571500 w 11430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" h="1143000">
                <a:moveTo>
                  <a:pt x="571500" y="0"/>
                </a:moveTo>
                <a:cubicBezTo>
                  <a:pt x="887131" y="0"/>
                  <a:pt x="1143000" y="255869"/>
                  <a:pt x="1143000" y="571500"/>
                </a:cubicBezTo>
                <a:cubicBezTo>
                  <a:pt x="1143000" y="887131"/>
                  <a:pt x="887131" y="1143000"/>
                  <a:pt x="571500" y="1143000"/>
                </a:cubicBezTo>
                <a:cubicBezTo>
                  <a:pt x="255869" y="1143000"/>
                  <a:pt x="0" y="887131"/>
                  <a:pt x="0" y="571500"/>
                </a:cubicBezTo>
                <a:cubicBezTo>
                  <a:pt x="0" y="255869"/>
                  <a:pt x="255869" y="0"/>
                  <a:pt x="571500" y="0"/>
                </a:cubicBezTo>
                <a:close/>
              </a:path>
            </a:pathLst>
          </a:cu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0DAE7DD5-B91C-42F9-B578-A5C55AA354A1}"/>
              </a:ext>
            </a:extLst>
          </p:cNvPr>
          <p:cNvCxnSpPr>
            <a:cxnSpLocks/>
            <a:stCxn id="83" idx="0"/>
            <a:endCxn id="83" idx="2"/>
          </p:cNvCxnSpPr>
          <p:nvPr/>
        </p:nvCxnSpPr>
        <p:spPr>
          <a:xfrm>
            <a:off x="4288940" y="1429326"/>
            <a:ext cx="0" cy="13716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004F2FB-E23F-4D8A-878E-531FA3E7B8A9}"/>
              </a:ext>
            </a:extLst>
          </p:cNvPr>
          <p:cNvCxnSpPr>
            <a:cxnSpLocks/>
            <a:stCxn id="83" idx="3"/>
            <a:endCxn id="83" idx="1"/>
          </p:cNvCxnSpPr>
          <p:nvPr/>
        </p:nvCxnSpPr>
        <p:spPr>
          <a:xfrm>
            <a:off x="3603140" y="2115126"/>
            <a:ext cx="1371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 Box 4">
            <a:extLst>
              <a:ext uri="{FF2B5EF4-FFF2-40B4-BE49-F238E27FC236}">
                <a16:creationId xmlns:a16="http://schemas.microsoft.com/office/drawing/2014/main" id="{7EE007CB-6C2F-4A5B-8A02-E9839CD700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2599" y="3812950"/>
            <a:ext cx="1050400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8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Chia mỗi quả cam thành </a:t>
            </a:r>
            <a:r>
              <a:rPr lang="en-US" sz="2800" b="1">
                <a:solidFill>
                  <a:srgbClr val="FF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phần bằng nhau</a:t>
            </a:r>
            <a:r>
              <a:rPr lang="en-US" sz="28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 Box 4">
                <a:extLst>
                  <a:ext uri="{FF2B5EF4-FFF2-40B4-BE49-F238E27FC236}">
                    <a16:creationId xmlns:a16="http://schemas.microsoft.com/office/drawing/2014/main" id="{DB5798FF-594A-4ACC-86F4-C797A7908D7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22599" y="4272606"/>
                <a:ext cx="10218361" cy="811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eaLnBrk="0" hangingPunct="0"/>
                <a:r>
                  <a:rPr lang="en-US" sz="2800" b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Lần lượt đưa cho mỗi người </a:t>
                </a:r>
                <a:r>
                  <a:rPr lang="en-US" sz="2800" b="1">
                    <a:solidFill>
                      <a:srgbClr val="FF33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 phần</a:t>
                </a:r>
                <a:r>
                  <a:rPr lang="en-US" sz="2800" b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tức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33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33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FF33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800" b="1">
                    <a:solidFill>
                      <a:srgbClr val="FF33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quả cam</a:t>
                </a:r>
                <a:r>
                  <a:rPr lang="en-US" sz="2800" b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sz="28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3" name="Text Box 4">
                <a:extLst>
                  <a:ext uri="{FF2B5EF4-FFF2-40B4-BE49-F238E27FC236}">
                    <a16:creationId xmlns:a16="http://schemas.microsoft.com/office/drawing/2014/main" id="{DB5798FF-594A-4ACC-86F4-C797A7908D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22599" y="4272606"/>
                <a:ext cx="10218361" cy="811184"/>
              </a:xfrm>
              <a:prstGeom prst="rect">
                <a:avLst/>
              </a:prstGeom>
              <a:blipFill>
                <a:blip r:embed="rId8"/>
                <a:stretch>
                  <a:fillRect l="-1193" b="-526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" name="Text Box 4">
            <a:extLst>
              <a:ext uri="{FF2B5EF4-FFF2-40B4-BE49-F238E27FC236}">
                <a16:creationId xmlns:a16="http://schemas.microsoft.com/office/drawing/2014/main" id="{2B450284-C8F7-48F9-B8D2-BDE38B4B6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2200" y="3702128"/>
            <a:ext cx="9717338" cy="1641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sz="36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 ….. lần chia như thế, mỗi người được ….. </a:t>
            </a:r>
            <a:r>
              <a:rPr lang="en-US" sz="36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 của quả cam </a:t>
            </a:r>
            <a:r>
              <a:rPr lang="en-US" sz="36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hay ….. </a:t>
            </a:r>
            <a:r>
              <a:rPr lang="en-US" sz="36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 cam</a:t>
            </a:r>
            <a:r>
              <a:rPr lang="en-US" sz="36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36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CCB0B3AD-C121-4618-A37A-CEF6699DD603}"/>
                  </a:ext>
                </a:extLst>
              </p:cNvPr>
              <p:cNvSpPr txBox="1"/>
              <p:nvPr/>
            </p:nvSpPr>
            <p:spPr>
              <a:xfrm>
                <a:off x="7472845" y="4495538"/>
                <a:ext cx="914401" cy="1222001"/>
              </a:xfrm>
              <a:prstGeom prst="rect">
                <a:avLst/>
              </a:prstGeom>
              <a:solidFill>
                <a:srgbClr val="FCF9DA"/>
              </a:solidFill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en-US" sz="440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CCB0B3AD-C121-4618-A37A-CEF6699DD6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2845" y="4495538"/>
                <a:ext cx="914401" cy="122200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7" name="TextBox 106">
            <a:extLst>
              <a:ext uri="{FF2B5EF4-FFF2-40B4-BE49-F238E27FC236}">
                <a16:creationId xmlns:a16="http://schemas.microsoft.com/office/drawing/2014/main" id="{31434BAE-F8BB-4A66-98D8-18CC86BE3C12}"/>
              </a:ext>
            </a:extLst>
          </p:cNvPr>
          <p:cNvSpPr txBox="1"/>
          <p:nvPr/>
        </p:nvSpPr>
        <p:spPr>
          <a:xfrm>
            <a:off x="1312213" y="4639857"/>
            <a:ext cx="799336" cy="769441"/>
          </a:xfrm>
          <a:prstGeom prst="rect">
            <a:avLst/>
          </a:prstGeom>
          <a:solidFill>
            <a:srgbClr val="FCF9DA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</a:t>
            </a:r>
            <a:endParaRPr lang="en-US" sz="440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CEAFB82B-674A-40BC-BD94-9E9E8E2DA8E7}"/>
              </a:ext>
            </a:extLst>
          </p:cNvPr>
          <p:cNvSpPr/>
          <p:nvPr/>
        </p:nvSpPr>
        <p:spPr>
          <a:xfrm>
            <a:off x="2598162" y="5636301"/>
            <a:ext cx="2717877" cy="751359"/>
          </a:xfrm>
          <a:prstGeom prst="round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Bước 2: cho trân châu và đá vào ly.</a:t>
            </a:r>
          </a:p>
        </p:txBody>
      </p:sp>
      <p:pic>
        <p:nvPicPr>
          <p:cNvPr id="110" name="Picture 109">
            <a:extLst>
              <a:ext uri="{FF2B5EF4-FFF2-40B4-BE49-F238E27FC236}">
                <a16:creationId xmlns:a16="http://schemas.microsoft.com/office/drawing/2014/main" id="{5B8B7F07-D1BE-4A95-B06B-26B6073B6E2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78" b="93792" l="4965" r="92199">
                        <a14:foregroundMark x1="45745" y1="40798" x2="46933" y2="42946"/>
                        <a14:foregroundMark x1="24645" y1="90466" x2="23404" y2="94235"/>
                        <a14:foregroundMark x1="12943" y1="67406" x2="13475" y2="69845"/>
                        <a14:foregroundMark x1="13298" y1="67184" x2="17376" y2="67627"/>
                        <a14:foregroundMark x1="12589" y1="53880" x2="15780" y2="76275"/>
                        <a14:foregroundMark x1="11879" y1="57428" x2="12057" y2="69401"/>
                        <a14:foregroundMark x1="11348" y1="72506" x2="19858" y2="79379"/>
                        <a14:foregroundMark x1="19858" y1="79379" x2="10461" y2="70510"/>
                        <a14:foregroundMark x1="10461" y1="70510" x2="19504" y2="74501"/>
                        <a14:foregroundMark x1="19504" y1="74501" x2="18440" y2="76275"/>
                        <a14:foregroundMark x1="25000" y1="88692" x2="34043" y2="93348"/>
                        <a14:foregroundMark x1="34043" y1="93348" x2="36348" y2="89800"/>
                        <a14:foregroundMark x1="35638" y1="76718" x2="36157" y2="76337"/>
                        <a14:foregroundMark x1="36598" y1="79165" x2="37589" y2="83592"/>
                        <a14:foregroundMark x1="35461" y1="91796" x2="35816" y2="92683"/>
                        <a14:foregroundMark x1="66312" y1="30377" x2="72340" y2="65188"/>
                        <a14:foregroundMark x1="72340" y1="65188" x2="69326" y2="93348"/>
                        <a14:foregroundMark x1="77128" y1="37029" x2="72163" y2="92905"/>
                        <a14:foregroundMark x1="90603" y1="47228" x2="79078" y2="83814"/>
                        <a14:foregroundMark x1="83333" y1="33259" x2="90248" y2="53659"/>
                        <a14:foregroundMark x1="90248" y1="53659" x2="92199" y2="74945"/>
                        <a14:foregroundMark x1="92199" y1="74945" x2="86702" y2="78049"/>
                        <a14:foregroundMark x1="87589" y1="67849" x2="78723" y2="83814"/>
                        <a14:backgroundMark x1="42021" y1="26386" x2="39007" y2="79379"/>
                        <a14:backgroundMark x1="47872" y1="43237" x2="41312" y2="756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016" t="27089" r="-1975"/>
          <a:stretch/>
        </p:blipFill>
        <p:spPr>
          <a:xfrm>
            <a:off x="5103639" y="5083790"/>
            <a:ext cx="1812577" cy="1922856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24E6E838-DB8C-424A-9147-14969B5F4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10219" r="55802" b="51850"/>
          <a:stretch>
            <a:fillRect/>
          </a:stretch>
        </p:blipFill>
        <p:spPr>
          <a:xfrm>
            <a:off x="5428977" y="1436336"/>
            <a:ext cx="1371600" cy="1371600"/>
          </a:xfrm>
          <a:custGeom>
            <a:avLst/>
            <a:gdLst>
              <a:gd name="connsiteX0" fmla="*/ 571500 w 1143000"/>
              <a:gd name="connsiteY0" fmla="*/ 0 h 1143000"/>
              <a:gd name="connsiteX1" fmla="*/ 1143000 w 1143000"/>
              <a:gd name="connsiteY1" fmla="*/ 571500 h 1143000"/>
              <a:gd name="connsiteX2" fmla="*/ 571500 w 1143000"/>
              <a:gd name="connsiteY2" fmla="*/ 1143000 h 1143000"/>
              <a:gd name="connsiteX3" fmla="*/ 0 w 1143000"/>
              <a:gd name="connsiteY3" fmla="*/ 571500 h 1143000"/>
              <a:gd name="connsiteX4" fmla="*/ 571500 w 11430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" h="1143000">
                <a:moveTo>
                  <a:pt x="571500" y="0"/>
                </a:moveTo>
                <a:cubicBezTo>
                  <a:pt x="887131" y="0"/>
                  <a:pt x="1143000" y="255869"/>
                  <a:pt x="1143000" y="571500"/>
                </a:cubicBezTo>
                <a:cubicBezTo>
                  <a:pt x="1143000" y="887131"/>
                  <a:pt x="887131" y="1143000"/>
                  <a:pt x="571500" y="1143000"/>
                </a:cubicBezTo>
                <a:cubicBezTo>
                  <a:pt x="255869" y="1143000"/>
                  <a:pt x="0" y="887131"/>
                  <a:pt x="0" y="571500"/>
                </a:cubicBezTo>
                <a:cubicBezTo>
                  <a:pt x="0" y="255869"/>
                  <a:pt x="255869" y="0"/>
                  <a:pt x="571500" y="0"/>
                </a:cubicBezTo>
                <a:close/>
              </a:path>
            </a:pathLst>
          </a:custGeom>
        </p:spPr>
      </p:pic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CE8D5AD2-5F08-46B4-B722-3210B8B01FB9}"/>
              </a:ext>
            </a:extLst>
          </p:cNvPr>
          <p:cNvCxnSpPr>
            <a:cxnSpLocks/>
            <a:stCxn id="116" idx="0"/>
            <a:endCxn id="116" idx="2"/>
          </p:cNvCxnSpPr>
          <p:nvPr/>
        </p:nvCxnSpPr>
        <p:spPr>
          <a:xfrm>
            <a:off x="6114777" y="1436336"/>
            <a:ext cx="0" cy="13716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FE487A4A-2D91-4395-9DAB-B1891CE8DF38}"/>
              </a:ext>
            </a:extLst>
          </p:cNvPr>
          <p:cNvCxnSpPr>
            <a:cxnSpLocks/>
            <a:stCxn id="116" idx="3"/>
            <a:endCxn id="116" idx="1"/>
          </p:cNvCxnSpPr>
          <p:nvPr/>
        </p:nvCxnSpPr>
        <p:spPr>
          <a:xfrm>
            <a:off x="5428977" y="2122136"/>
            <a:ext cx="1371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4" name="Picture 133">
            <a:extLst>
              <a:ext uri="{FF2B5EF4-FFF2-40B4-BE49-F238E27FC236}">
                <a16:creationId xmlns:a16="http://schemas.microsoft.com/office/drawing/2014/main" id="{37DA2C30-9328-4E1D-B6DB-4CC5FEF869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10219" r="55802" b="51850"/>
          <a:stretch>
            <a:fillRect/>
          </a:stretch>
        </p:blipFill>
        <p:spPr>
          <a:xfrm>
            <a:off x="7254814" y="1411788"/>
            <a:ext cx="1371600" cy="1371600"/>
          </a:xfrm>
          <a:custGeom>
            <a:avLst/>
            <a:gdLst>
              <a:gd name="connsiteX0" fmla="*/ 571500 w 1143000"/>
              <a:gd name="connsiteY0" fmla="*/ 0 h 1143000"/>
              <a:gd name="connsiteX1" fmla="*/ 1143000 w 1143000"/>
              <a:gd name="connsiteY1" fmla="*/ 571500 h 1143000"/>
              <a:gd name="connsiteX2" fmla="*/ 571500 w 1143000"/>
              <a:gd name="connsiteY2" fmla="*/ 1143000 h 1143000"/>
              <a:gd name="connsiteX3" fmla="*/ 0 w 1143000"/>
              <a:gd name="connsiteY3" fmla="*/ 571500 h 1143000"/>
              <a:gd name="connsiteX4" fmla="*/ 571500 w 11430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" h="1143000">
                <a:moveTo>
                  <a:pt x="571500" y="0"/>
                </a:moveTo>
                <a:cubicBezTo>
                  <a:pt x="887131" y="0"/>
                  <a:pt x="1143000" y="255869"/>
                  <a:pt x="1143000" y="571500"/>
                </a:cubicBezTo>
                <a:cubicBezTo>
                  <a:pt x="1143000" y="887131"/>
                  <a:pt x="887131" y="1143000"/>
                  <a:pt x="571500" y="1143000"/>
                </a:cubicBezTo>
                <a:cubicBezTo>
                  <a:pt x="255869" y="1143000"/>
                  <a:pt x="0" y="887131"/>
                  <a:pt x="0" y="571500"/>
                </a:cubicBezTo>
                <a:cubicBezTo>
                  <a:pt x="0" y="255869"/>
                  <a:pt x="255869" y="0"/>
                  <a:pt x="571500" y="0"/>
                </a:cubicBezTo>
                <a:close/>
              </a:path>
            </a:pathLst>
          </a:custGeom>
        </p:spPr>
      </p:pic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F1B40EA2-FAAF-4F48-A8D9-48B8B91E5FA3}"/>
              </a:ext>
            </a:extLst>
          </p:cNvPr>
          <p:cNvCxnSpPr>
            <a:cxnSpLocks/>
            <a:stCxn id="134" idx="0"/>
            <a:endCxn id="134" idx="2"/>
          </p:cNvCxnSpPr>
          <p:nvPr/>
        </p:nvCxnSpPr>
        <p:spPr>
          <a:xfrm>
            <a:off x="7940614" y="1411788"/>
            <a:ext cx="0" cy="13716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4A7BEF2B-155D-42D3-ACD8-D5CA8CA01B5E}"/>
              </a:ext>
            </a:extLst>
          </p:cNvPr>
          <p:cNvCxnSpPr>
            <a:cxnSpLocks/>
            <a:stCxn id="134" idx="3"/>
            <a:endCxn id="134" idx="1"/>
          </p:cNvCxnSpPr>
          <p:nvPr/>
        </p:nvCxnSpPr>
        <p:spPr>
          <a:xfrm>
            <a:off x="7254814" y="2097588"/>
            <a:ext cx="1371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7" name="Picture 136">
            <a:extLst>
              <a:ext uri="{FF2B5EF4-FFF2-40B4-BE49-F238E27FC236}">
                <a16:creationId xmlns:a16="http://schemas.microsoft.com/office/drawing/2014/main" id="{6F12AB84-584B-4852-802F-F8F5FC562F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10219" r="55802" b="51850"/>
          <a:stretch>
            <a:fillRect/>
          </a:stretch>
        </p:blipFill>
        <p:spPr>
          <a:xfrm>
            <a:off x="9080651" y="1418798"/>
            <a:ext cx="1371600" cy="1371600"/>
          </a:xfrm>
          <a:custGeom>
            <a:avLst/>
            <a:gdLst>
              <a:gd name="connsiteX0" fmla="*/ 571500 w 1143000"/>
              <a:gd name="connsiteY0" fmla="*/ 0 h 1143000"/>
              <a:gd name="connsiteX1" fmla="*/ 1143000 w 1143000"/>
              <a:gd name="connsiteY1" fmla="*/ 571500 h 1143000"/>
              <a:gd name="connsiteX2" fmla="*/ 571500 w 1143000"/>
              <a:gd name="connsiteY2" fmla="*/ 1143000 h 1143000"/>
              <a:gd name="connsiteX3" fmla="*/ 0 w 1143000"/>
              <a:gd name="connsiteY3" fmla="*/ 571500 h 1143000"/>
              <a:gd name="connsiteX4" fmla="*/ 571500 w 11430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" h="1143000">
                <a:moveTo>
                  <a:pt x="571500" y="0"/>
                </a:moveTo>
                <a:cubicBezTo>
                  <a:pt x="887131" y="0"/>
                  <a:pt x="1143000" y="255869"/>
                  <a:pt x="1143000" y="571500"/>
                </a:cubicBezTo>
                <a:cubicBezTo>
                  <a:pt x="1143000" y="887131"/>
                  <a:pt x="887131" y="1143000"/>
                  <a:pt x="571500" y="1143000"/>
                </a:cubicBezTo>
                <a:cubicBezTo>
                  <a:pt x="255869" y="1143000"/>
                  <a:pt x="0" y="887131"/>
                  <a:pt x="0" y="571500"/>
                </a:cubicBezTo>
                <a:cubicBezTo>
                  <a:pt x="0" y="255869"/>
                  <a:pt x="255869" y="0"/>
                  <a:pt x="571500" y="0"/>
                </a:cubicBezTo>
                <a:close/>
              </a:path>
            </a:pathLst>
          </a:custGeom>
        </p:spPr>
      </p:pic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AA84C513-794B-4DBA-8478-F3350A465793}"/>
              </a:ext>
            </a:extLst>
          </p:cNvPr>
          <p:cNvCxnSpPr>
            <a:cxnSpLocks/>
            <a:stCxn id="137" idx="0"/>
            <a:endCxn id="137" idx="2"/>
          </p:cNvCxnSpPr>
          <p:nvPr/>
        </p:nvCxnSpPr>
        <p:spPr>
          <a:xfrm>
            <a:off x="9766451" y="1418798"/>
            <a:ext cx="0" cy="13716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726D2C23-93B4-43F8-88AD-373C2BDC8A30}"/>
              </a:ext>
            </a:extLst>
          </p:cNvPr>
          <p:cNvCxnSpPr>
            <a:cxnSpLocks/>
            <a:stCxn id="137" idx="3"/>
            <a:endCxn id="137" idx="1"/>
          </p:cNvCxnSpPr>
          <p:nvPr/>
        </p:nvCxnSpPr>
        <p:spPr>
          <a:xfrm>
            <a:off x="9080651" y="2104598"/>
            <a:ext cx="1371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TextBox 142">
            <a:extLst>
              <a:ext uri="{FF2B5EF4-FFF2-40B4-BE49-F238E27FC236}">
                <a16:creationId xmlns:a16="http://schemas.microsoft.com/office/drawing/2014/main" id="{3A566A7D-0F52-4B4E-A110-EC8386908E22}"/>
              </a:ext>
            </a:extLst>
          </p:cNvPr>
          <p:cNvSpPr txBox="1"/>
          <p:nvPr/>
        </p:nvSpPr>
        <p:spPr>
          <a:xfrm>
            <a:off x="2292656" y="3752947"/>
            <a:ext cx="799336" cy="769441"/>
          </a:xfrm>
          <a:prstGeom prst="rect">
            <a:avLst/>
          </a:prstGeom>
          <a:solidFill>
            <a:srgbClr val="FCF9DA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en-US" sz="4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440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4" name="Text Box 4">
            <a:extLst>
              <a:ext uri="{FF2B5EF4-FFF2-40B4-BE49-F238E27FC236}">
                <a16:creationId xmlns:a16="http://schemas.microsoft.com/office/drawing/2014/main" id="{65DB8E6C-1E7C-41F4-B700-C3022887D3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3697" y="2970186"/>
            <a:ext cx="2951026" cy="81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sz="36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: 4 = ?</a:t>
            </a:r>
            <a:endParaRPr lang="en-US" sz="36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45" name="Group 28">
            <a:extLst>
              <a:ext uri="{FF2B5EF4-FFF2-40B4-BE49-F238E27FC236}">
                <a16:creationId xmlns:a16="http://schemas.microsoft.com/office/drawing/2014/main" id="{E24FBB6A-EE6E-47F9-9108-1D0AF540DFC9}"/>
              </a:ext>
            </a:extLst>
          </p:cNvPr>
          <p:cNvGrpSpPr/>
          <p:nvPr/>
        </p:nvGrpSpPr>
        <p:grpSpPr>
          <a:xfrm>
            <a:off x="7244246" y="1411197"/>
            <a:ext cx="1371600" cy="1371600"/>
            <a:chOff x="7162800" y="3429000"/>
            <a:chExt cx="1151264" cy="1139758"/>
          </a:xfrm>
        </p:grpSpPr>
        <p:sp>
          <p:nvSpPr>
            <p:cNvPr id="146" name="Pie 20">
              <a:extLst>
                <a:ext uri="{FF2B5EF4-FFF2-40B4-BE49-F238E27FC236}">
                  <a16:creationId xmlns:a16="http://schemas.microsoft.com/office/drawing/2014/main" id="{0B75F459-8466-47AF-B463-A7265714A568}"/>
                </a:ext>
              </a:extLst>
            </p:cNvPr>
            <p:cNvSpPr/>
            <p:nvPr/>
          </p:nvSpPr>
          <p:spPr>
            <a:xfrm rot="16200000">
              <a:off x="7168553" y="3423247"/>
              <a:ext cx="1139758" cy="1151264"/>
            </a:xfrm>
            <a:prstGeom prst="pie">
              <a:avLst>
                <a:gd name="adj1" fmla="val 70618"/>
                <a:gd name="adj2" fmla="val 16200000"/>
              </a:avLst>
            </a:prstGeom>
            <a:solidFill>
              <a:schemeClr val="bg1"/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C4F65CEC-8AA4-4994-A2BC-D1CF77E7936B}"/>
                </a:ext>
              </a:extLst>
            </p:cNvPr>
            <p:cNvCxnSpPr>
              <a:cxnSpLocks/>
              <a:stCxn id="146" idx="0"/>
              <a:endCxn id="146" idx="2"/>
            </p:cNvCxnSpPr>
            <p:nvPr/>
          </p:nvCxnSpPr>
          <p:spPr>
            <a:xfrm>
              <a:off x="7738432" y="3429000"/>
              <a:ext cx="0" cy="1139758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3A77F23E-E63B-4786-9A2B-C34F23CF0CAE}"/>
                </a:ext>
              </a:extLst>
            </p:cNvPr>
            <p:cNvCxnSpPr>
              <a:cxnSpLocks/>
              <a:stCxn id="146" idx="3"/>
              <a:endCxn id="146" idx="1"/>
            </p:cNvCxnSpPr>
            <p:nvPr/>
          </p:nvCxnSpPr>
          <p:spPr>
            <a:xfrm>
              <a:off x="7162800" y="3998879"/>
              <a:ext cx="1151264" cy="0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9" name="Group 28">
            <a:extLst>
              <a:ext uri="{FF2B5EF4-FFF2-40B4-BE49-F238E27FC236}">
                <a16:creationId xmlns:a16="http://schemas.microsoft.com/office/drawing/2014/main" id="{18A1F8E7-D31F-43A9-A7DD-3E65A72ADD1B}"/>
              </a:ext>
            </a:extLst>
          </p:cNvPr>
          <p:cNvGrpSpPr/>
          <p:nvPr/>
        </p:nvGrpSpPr>
        <p:grpSpPr>
          <a:xfrm>
            <a:off x="5419323" y="1439094"/>
            <a:ext cx="1371600" cy="1371600"/>
            <a:chOff x="7162800" y="3429000"/>
            <a:chExt cx="1151264" cy="1139758"/>
          </a:xfrm>
        </p:grpSpPr>
        <p:sp>
          <p:nvSpPr>
            <p:cNvPr id="150" name="Pie 20">
              <a:extLst>
                <a:ext uri="{FF2B5EF4-FFF2-40B4-BE49-F238E27FC236}">
                  <a16:creationId xmlns:a16="http://schemas.microsoft.com/office/drawing/2014/main" id="{9256D449-068C-42C6-B9A7-90AE907BDBF2}"/>
                </a:ext>
              </a:extLst>
            </p:cNvPr>
            <p:cNvSpPr/>
            <p:nvPr/>
          </p:nvSpPr>
          <p:spPr>
            <a:xfrm rot="16200000">
              <a:off x="7168553" y="3423247"/>
              <a:ext cx="1139758" cy="1151264"/>
            </a:xfrm>
            <a:prstGeom prst="pie">
              <a:avLst>
                <a:gd name="adj1" fmla="val 70618"/>
                <a:gd name="adj2" fmla="val 16200000"/>
              </a:avLst>
            </a:prstGeom>
            <a:solidFill>
              <a:schemeClr val="bg1"/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9A95B727-BC7F-4302-AC22-3BDF18C2BB30}"/>
                </a:ext>
              </a:extLst>
            </p:cNvPr>
            <p:cNvCxnSpPr>
              <a:cxnSpLocks/>
              <a:stCxn id="150" idx="0"/>
              <a:endCxn id="150" idx="2"/>
            </p:cNvCxnSpPr>
            <p:nvPr/>
          </p:nvCxnSpPr>
          <p:spPr>
            <a:xfrm>
              <a:off x="7738432" y="3429000"/>
              <a:ext cx="0" cy="1139758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6D7B3CAD-3F2C-403A-B4A7-EABFDA8A76B4}"/>
                </a:ext>
              </a:extLst>
            </p:cNvPr>
            <p:cNvCxnSpPr>
              <a:cxnSpLocks/>
              <a:stCxn id="150" idx="3"/>
              <a:endCxn id="150" idx="1"/>
            </p:cNvCxnSpPr>
            <p:nvPr/>
          </p:nvCxnSpPr>
          <p:spPr>
            <a:xfrm>
              <a:off x="7162800" y="3998879"/>
              <a:ext cx="1151264" cy="0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3" name="Group 28">
            <a:extLst>
              <a:ext uri="{FF2B5EF4-FFF2-40B4-BE49-F238E27FC236}">
                <a16:creationId xmlns:a16="http://schemas.microsoft.com/office/drawing/2014/main" id="{E872C9E7-2A73-4CE5-B1C9-B62B59763427}"/>
              </a:ext>
            </a:extLst>
          </p:cNvPr>
          <p:cNvGrpSpPr/>
          <p:nvPr/>
        </p:nvGrpSpPr>
        <p:grpSpPr>
          <a:xfrm>
            <a:off x="3581513" y="1415311"/>
            <a:ext cx="1371600" cy="1371600"/>
            <a:chOff x="7162800" y="3429000"/>
            <a:chExt cx="1151264" cy="1139758"/>
          </a:xfrm>
        </p:grpSpPr>
        <p:sp>
          <p:nvSpPr>
            <p:cNvPr id="154" name="Pie 20">
              <a:extLst>
                <a:ext uri="{FF2B5EF4-FFF2-40B4-BE49-F238E27FC236}">
                  <a16:creationId xmlns:a16="http://schemas.microsoft.com/office/drawing/2014/main" id="{5510FF6F-14FF-407F-8448-BD7D45A64758}"/>
                </a:ext>
              </a:extLst>
            </p:cNvPr>
            <p:cNvSpPr/>
            <p:nvPr/>
          </p:nvSpPr>
          <p:spPr>
            <a:xfrm rot="16200000">
              <a:off x="7168553" y="3423247"/>
              <a:ext cx="1139758" cy="1151264"/>
            </a:xfrm>
            <a:prstGeom prst="pie">
              <a:avLst>
                <a:gd name="adj1" fmla="val 70618"/>
                <a:gd name="adj2" fmla="val 16200000"/>
              </a:avLst>
            </a:prstGeom>
            <a:solidFill>
              <a:schemeClr val="bg1"/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0EA4CAA4-1F25-468E-87D5-1AE73AAF9B64}"/>
                </a:ext>
              </a:extLst>
            </p:cNvPr>
            <p:cNvCxnSpPr>
              <a:cxnSpLocks/>
              <a:stCxn id="154" idx="0"/>
              <a:endCxn id="154" idx="2"/>
            </p:cNvCxnSpPr>
            <p:nvPr/>
          </p:nvCxnSpPr>
          <p:spPr>
            <a:xfrm>
              <a:off x="7738432" y="3429000"/>
              <a:ext cx="0" cy="1139758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A5C18142-BA4E-41A2-BBC8-5FE3FF992C2E}"/>
                </a:ext>
              </a:extLst>
            </p:cNvPr>
            <p:cNvCxnSpPr>
              <a:cxnSpLocks/>
              <a:stCxn id="154" idx="3"/>
              <a:endCxn id="154" idx="1"/>
            </p:cNvCxnSpPr>
            <p:nvPr/>
          </p:nvCxnSpPr>
          <p:spPr>
            <a:xfrm>
              <a:off x="7162800" y="3998879"/>
              <a:ext cx="1151264" cy="0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7" name="Group 28">
            <a:extLst>
              <a:ext uri="{FF2B5EF4-FFF2-40B4-BE49-F238E27FC236}">
                <a16:creationId xmlns:a16="http://schemas.microsoft.com/office/drawing/2014/main" id="{70A9A259-CBDE-4E44-93B1-1230DC1E90AF}"/>
              </a:ext>
            </a:extLst>
          </p:cNvPr>
          <p:cNvGrpSpPr/>
          <p:nvPr/>
        </p:nvGrpSpPr>
        <p:grpSpPr>
          <a:xfrm>
            <a:off x="1759069" y="1450648"/>
            <a:ext cx="1371600" cy="1371600"/>
            <a:chOff x="7162800" y="3429000"/>
            <a:chExt cx="1151264" cy="1139758"/>
          </a:xfrm>
        </p:grpSpPr>
        <p:sp>
          <p:nvSpPr>
            <p:cNvPr id="158" name="Pie 20">
              <a:extLst>
                <a:ext uri="{FF2B5EF4-FFF2-40B4-BE49-F238E27FC236}">
                  <a16:creationId xmlns:a16="http://schemas.microsoft.com/office/drawing/2014/main" id="{F66C9850-B4D1-4311-8D81-DF8763A95241}"/>
                </a:ext>
              </a:extLst>
            </p:cNvPr>
            <p:cNvSpPr/>
            <p:nvPr/>
          </p:nvSpPr>
          <p:spPr>
            <a:xfrm rot="16200000">
              <a:off x="7168553" y="3423247"/>
              <a:ext cx="1139758" cy="1151264"/>
            </a:xfrm>
            <a:prstGeom prst="pie">
              <a:avLst>
                <a:gd name="adj1" fmla="val 70618"/>
                <a:gd name="adj2" fmla="val 16200000"/>
              </a:avLst>
            </a:prstGeom>
            <a:solidFill>
              <a:schemeClr val="bg1"/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3607054A-588E-4164-9583-F0FEE9BD2FA2}"/>
                </a:ext>
              </a:extLst>
            </p:cNvPr>
            <p:cNvCxnSpPr>
              <a:cxnSpLocks/>
              <a:stCxn id="158" idx="0"/>
              <a:endCxn id="158" idx="2"/>
            </p:cNvCxnSpPr>
            <p:nvPr/>
          </p:nvCxnSpPr>
          <p:spPr>
            <a:xfrm>
              <a:off x="7738432" y="3429000"/>
              <a:ext cx="0" cy="1139758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B37B4E83-CDFD-4B5D-A8E4-6234F36DF29E}"/>
                </a:ext>
              </a:extLst>
            </p:cNvPr>
            <p:cNvCxnSpPr>
              <a:cxnSpLocks/>
              <a:stCxn id="158" idx="3"/>
              <a:endCxn id="158" idx="1"/>
            </p:cNvCxnSpPr>
            <p:nvPr/>
          </p:nvCxnSpPr>
          <p:spPr>
            <a:xfrm>
              <a:off x="7162800" y="3998879"/>
              <a:ext cx="1151264" cy="0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28">
            <a:extLst>
              <a:ext uri="{FF2B5EF4-FFF2-40B4-BE49-F238E27FC236}">
                <a16:creationId xmlns:a16="http://schemas.microsoft.com/office/drawing/2014/main" id="{D5D5FD03-8C21-419E-9DB6-7B4A0E2695D1}"/>
              </a:ext>
            </a:extLst>
          </p:cNvPr>
          <p:cNvGrpSpPr/>
          <p:nvPr/>
        </p:nvGrpSpPr>
        <p:grpSpPr>
          <a:xfrm>
            <a:off x="9075706" y="1413871"/>
            <a:ext cx="1371600" cy="1371600"/>
            <a:chOff x="7162800" y="3429000"/>
            <a:chExt cx="1151264" cy="1139758"/>
          </a:xfrm>
        </p:grpSpPr>
        <p:sp>
          <p:nvSpPr>
            <p:cNvPr id="58" name="Pie 20">
              <a:extLst>
                <a:ext uri="{FF2B5EF4-FFF2-40B4-BE49-F238E27FC236}">
                  <a16:creationId xmlns:a16="http://schemas.microsoft.com/office/drawing/2014/main" id="{DF413627-D39A-4701-B95A-9D7CB6C2C1E6}"/>
                </a:ext>
              </a:extLst>
            </p:cNvPr>
            <p:cNvSpPr/>
            <p:nvPr/>
          </p:nvSpPr>
          <p:spPr>
            <a:xfrm rot="16200000">
              <a:off x="7168553" y="3423247"/>
              <a:ext cx="1139758" cy="1151264"/>
            </a:xfrm>
            <a:prstGeom prst="pie">
              <a:avLst>
                <a:gd name="adj1" fmla="val 70618"/>
                <a:gd name="adj2" fmla="val 16200000"/>
              </a:avLst>
            </a:prstGeom>
            <a:solidFill>
              <a:schemeClr val="bg1"/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93C46CE5-22C7-4FD4-B49F-12E066587977}"/>
                </a:ext>
              </a:extLst>
            </p:cNvPr>
            <p:cNvCxnSpPr>
              <a:cxnSpLocks/>
              <a:stCxn id="58" idx="0"/>
              <a:endCxn id="58" idx="2"/>
            </p:cNvCxnSpPr>
            <p:nvPr/>
          </p:nvCxnSpPr>
          <p:spPr>
            <a:xfrm>
              <a:off x="7738432" y="3429000"/>
              <a:ext cx="0" cy="1139758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D2C5639D-5439-401D-9A00-BD1CAAF4AA1E}"/>
                </a:ext>
              </a:extLst>
            </p:cNvPr>
            <p:cNvCxnSpPr>
              <a:cxnSpLocks/>
              <a:stCxn id="58" idx="3"/>
              <a:endCxn id="58" idx="1"/>
            </p:cNvCxnSpPr>
            <p:nvPr/>
          </p:nvCxnSpPr>
          <p:spPr>
            <a:xfrm>
              <a:off x="7162800" y="3998879"/>
              <a:ext cx="1151264" cy="0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15CF64BA-0884-435F-A047-D85DAA402A93}"/>
                  </a:ext>
                </a:extLst>
              </p:cNvPr>
              <p:cNvSpPr txBox="1"/>
              <p:nvPr/>
            </p:nvSpPr>
            <p:spPr>
              <a:xfrm>
                <a:off x="6090138" y="2816498"/>
                <a:ext cx="914401" cy="1118448"/>
              </a:xfrm>
              <a:prstGeom prst="rect">
                <a:avLst/>
              </a:prstGeom>
              <a:solidFill>
                <a:srgbClr val="FCF9DA"/>
              </a:solidFill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en-US" sz="400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15CF64BA-0884-435F-A047-D85DAA402A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0138" y="2816498"/>
                <a:ext cx="914401" cy="111844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2" name="TextBox 161">
            <a:extLst>
              <a:ext uri="{FF2B5EF4-FFF2-40B4-BE49-F238E27FC236}">
                <a16:creationId xmlns:a16="http://schemas.microsoft.com/office/drawing/2014/main" id="{678EAEFD-DE65-46AD-997E-B2F0E2ED9EA5}"/>
              </a:ext>
            </a:extLst>
          </p:cNvPr>
          <p:cNvSpPr txBox="1"/>
          <p:nvPr/>
        </p:nvSpPr>
        <p:spPr>
          <a:xfrm>
            <a:off x="6555570" y="3073330"/>
            <a:ext cx="31667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(quả cam)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00BA7164-7111-4C65-B32D-B8C5C6A012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703793">
            <a:off x="2148337" y="5400188"/>
            <a:ext cx="635365" cy="49066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3255210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9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 tmFilter="0, 0; .2, .5; .8, .5; 1, 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6" dur="250" autoRev="1" fill="hold"/>
                                        <p:tgtEl>
                                          <p:spTgt spid="1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 tmFilter="0, 0; .2, .5; .8, .5; 1, 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9" dur="250" autoRev="1" fill="hold"/>
                                        <p:tgtEl>
                                          <p:spTgt spid="1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 tmFilter="0, 0; .2, .5; .8, .5; 1, 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5" dur="250" autoRev="1" fill="hold"/>
                                        <p:tgtEl>
                                          <p:spTgt spid="1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8" dur="25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7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0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3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 tmFilter="0, 0; .2, .5; .8, .5; 1, 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6" dur="250" autoRev="1" fill="hold"/>
                                        <p:tgtEl>
                                          <p:spTgt spid="1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 tmFilter="0, 0; .2, .5; .8, .5; 1, 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9" dur="250" autoRev="1" fill="hold"/>
                                        <p:tgtEl>
                                          <p:spTgt spid="1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 tmFilter="0, 0; .2, .5; .8, .5; 1, 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2" dur="250" autoRev="1" fill="hold"/>
                                        <p:tgtEl>
                                          <p:spTgt spid="1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 tmFilter="0, 0; .2, .5; .8, .5; 1, 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" dur="250" autoRev="1" fill="hold"/>
                                        <p:tgtEl>
                                          <p:spTgt spid="1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 tmFilter="0, 0; .2, .5; .8, .5; 1, 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8" dur="250" autoRev="1" fill="hold"/>
                                        <p:tgtEl>
                                          <p:spTgt spid="1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1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1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1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1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3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00"/>
                            </p:stCondLst>
                            <p:childTnLst>
                              <p:par>
                                <p:cTn id="19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00"/>
                            </p:stCondLst>
                            <p:childTnLst>
                              <p:par>
                                <p:cTn id="2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  <p:bldP spid="98" grpId="1"/>
      <p:bldP spid="103" grpId="0"/>
      <p:bldP spid="103" grpId="1"/>
      <p:bldP spid="104" grpId="0"/>
      <p:bldP spid="106" grpId="0" animBg="1"/>
      <p:bldP spid="107" grpId="0" animBg="1"/>
      <p:bldP spid="109" grpId="0" animBg="1"/>
      <p:bldP spid="143" grpId="0" animBg="1"/>
      <p:bldP spid="144" grpId="0"/>
      <p:bldP spid="161" grpId="0" animBg="1"/>
      <p:bldP spid="16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73985448-A4A0-498D-90F4-D90BD444125F}"/>
              </a:ext>
            </a:extLst>
          </p:cNvPr>
          <p:cNvSpPr/>
          <p:nvPr/>
        </p:nvSpPr>
        <p:spPr>
          <a:xfrm>
            <a:off x="469202" y="231049"/>
            <a:ext cx="11261624" cy="5827751"/>
          </a:xfrm>
          <a:prstGeom prst="roundRect">
            <a:avLst>
              <a:gd name="adj" fmla="val 12176"/>
            </a:avLst>
          </a:prstGeom>
          <a:solidFill>
            <a:srgbClr val="FCF9DA"/>
          </a:solidFill>
          <a:ln w="66675">
            <a:solidFill>
              <a:schemeClr val="bg1"/>
            </a:solidFill>
          </a:ln>
          <a:effectLst>
            <a:outerShdw blurRad="127000" dist="190500" dir="2700000" sx="99000" sy="99000" algn="tl" rotWithShape="0">
              <a:srgbClr val="960C16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191ADEA-3E38-490F-815C-9462C85FA7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392" y="5302890"/>
            <a:ext cx="2381250" cy="1514475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119" name="TextBox 118">
            <a:extLst>
              <a:ext uri="{FF2B5EF4-FFF2-40B4-BE49-F238E27FC236}">
                <a16:creationId xmlns:a16="http://schemas.microsoft.com/office/drawing/2014/main" id="{D8365D8C-3460-4837-8EE7-B33E47842154}"/>
              </a:ext>
            </a:extLst>
          </p:cNvPr>
          <p:cNvSpPr txBox="1"/>
          <p:nvPr/>
        </p:nvSpPr>
        <p:spPr>
          <a:xfrm>
            <a:off x="11793143" y="96564"/>
            <a:ext cx="3016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F21DEE4A-D486-4B46-A994-26F7FF28F910}"/>
              </a:ext>
            </a:extLst>
          </p:cNvPr>
          <p:cNvGrpSpPr/>
          <p:nvPr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1ABCB39F-EFEE-443E-BECB-B8356A6E3FFE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153E4BE6-5527-4C6E-AF70-98A8DE3B6B59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Arrow: Chevron 132">
              <a:extLst>
                <a:ext uri="{FF2B5EF4-FFF2-40B4-BE49-F238E27FC236}">
                  <a16:creationId xmlns:a16="http://schemas.microsoft.com/office/drawing/2014/main" id="{9B90A767-7EC7-40D4-A1A0-FD56279680CF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F4EE8610-348F-4FFE-B37C-507A0A5CB7A8}"/>
              </a:ext>
            </a:extLst>
          </p:cNvPr>
          <p:cNvSpPr txBox="1"/>
          <p:nvPr/>
        </p:nvSpPr>
        <p:spPr>
          <a:xfrm>
            <a:off x="961893" y="134063"/>
            <a:ext cx="26821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FF6600"/>
                </a:solidFill>
                <a:latin typeface="UTM Cookies" panose="02040603050506020204" pitchFamily="18" charset="0"/>
              </a:rPr>
              <a:t>Nhận xét</a:t>
            </a:r>
            <a:endParaRPr lang="en-US" sz="4400" b="1" dirty="0">
              <a:solidFill>
                <a:srgbClr val="FF6600"/>
              </a:solidFill>
              <a:latin typeface="UTM Cookies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19B5372-A2B7-4117-9888-6E95CBE3CBD8}"/>
                  </a:ext>
                </a:extLst>
              </p:cNvPr>
              <p:cNvSpPr txBox="1"/>
              <p:nvPr/>
            </p:nvSpPr>
            <p:spPr>
              <a:xfrm>
                <a:off x="4465374" y="431950"/>
                <a:ext cx="4293612" cy="10149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spc="300">
                    <a:solidFill>
                      <a:srgbClr val="FF6600"/>
                    </a:solidFill>
                    <a:latin typeface="Tahoma" panose="020B0604030504040204" pitchFamily="34" charset="0"/>
                  </a:rPr>
                  <a:t>So sánh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66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66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66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 spc="300">
                    <a:solidFill>
                      <a:srgbClr val="FF6600"/>
                    </a:solidFill>
                    <a:latin typeface="Tahoma" panose="020B0604030504040204" pitchFamily="34" charset="0"/>
                  </a:rPr>
                  <a:t> và 1.</a:t>
                </a: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19B5372-A2B7-4117-9888-6E95CBE3CB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5374" y="431950"/>
                <a:ext cx="4293612" cy="1014958"/>
              </a:xfrm>
              <a:prstGeom prst="rect">
                <a:avLst/>
              </a:prstGeom>
              <a:blipFill>
                <a:blip r:embed="rId4"/>
                <a:stretch>
                  <a:fillRect l="-4403" b="-66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" name="Picture 41">
            <a:extLst>
              <a:ext uri="{FF2B5EF4-FFF2-40B4-BE49-F238E27FC236}">
                <a16:creationId xmlns:a16="http://schemas.microsoft.com/office/drawing/2014/main" id="{4E35512C-2B99-41D8-9ED6-3FFEB69C6A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223962">
            <a:off x="-344767" y="4874812"/>
            <a:ext cx="971450" cy="1088348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A471C88-F877-4CDF-BDD5-C57E08BD6B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434374">
            <a:off x="92114" y="6330605"/>
            <a:ext cx="462733" cy="518415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0181A28-B2BA-4549-898D-F812B0C5C0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42866">
            <a:off x="2123670" y="6430357"/>
            <a:ext cx="476725" cy="514864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7811B2C-33D4-4F09-8A34-8229E43DDB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381982">
            <a:off x="1804837" y="5299209"/>
            <a:ext cx="363072" cy="392118"/>
          </a:xfrm>
          <a:prstGeom prst="rect">
            <a:avLst/>
          </a:prstGeom>
          <a:effectLst/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1C0EC7D-3BAE-4CFD-AF47-F9F1561975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7" r="7207"/>
          <a:stretch/>
        </p:blipFill>
        <p:spPr>
          <a:xfrm rot="1162434">
            <a:off x="12316" y="5627424"/>
            <a:ext cx="543057" cy="68528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CA781553-6478-4AFA-AE66-83A1753355E3}"/>
                  </a:ext>
                </a:extLst>
              </p:cNvPr>
              <p:cNvSpPr txBox="1"/>
              <p:nvPr/>
            </p:nvSpPr>
            <p:spPr>
              <a:xfrm>
                <a:off x="-857533" y="3248965"/>
                <a:ext cx="814646" cy="16798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0" i="0" smtClean="0">
                              <a:solidFill>
                                <a:schemeClr val="tx1"/>
                              </a:solidFill>
                              <a:effectLst/>
                              <a:latin typeface="UTM Cookies" panose="020406030505060202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0" i="0" smtClean="0">
                              <a:solidFill>
                                <a:schemeClr val="tx1"/>
                              </a:solidFill>
                              <a:effectLst/>
                              <a:latin typeface="UTM Cookies" panose="0204060305050602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  <a:effectLst/>
                  <a:latin typeface="UTM Cookies" panose="02040603050506020204" pitchFamily="18" charset="0"/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CA781553-6478-4AFA-AE66-83A1753355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57533" y="3248965"/>
                <a:ext cx="814646" cy="167988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0" name="Picture 79">
            <a:extLst>
              <a:ext uri="{FF2B5EF4-FFF2-40B4-BE49-F238E27FC236}">
                <a16:creationId xmlns:a16="http://schemas.microsoft.com/office/drawing/2014/main" id="{89790584-A442-46BF-98C5-DBFFE0F7E1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10219" r="55802" b="51850"/>
          <a:stretch>
            <a:fillRect/>
          </a:stretch>
        </p:blipFill>
        <p:spPr>
          <a:xfrm>
            <a:off x="1777303" y="1405748"/>
            <a:ext cx="1371600" cy="1371600"/>
          </a:xfrm>
          <a:custGeom>
            <a:avLst/>
            <a:gdLst>
              <a:gd name="connsiteX0" fmla="*/ 571500 w 1143000"/>
              <a:gd name="connsiteY0" fmla="*/ 0 h 1143000"/>
              <a:gd name="connsiteX1" fmla="*/ 1143000 w 1143000"/>
              <a:gd name="connsiteY1" fmla="*/ 571500 h 1143000"/>
              <a:gd name="connsiteX2" fmla="*/ 571500 w 1143000"/>
              <a:gd name="connsiteY2" fmla="*/ 1143000 h 1143000"/>
              <a:gd name="connsiteX3" fmla="*/ 0 w 1143000"/>
              <a:gd name="connsiteY3" fmla="*/ 571500 h 1143000"/>
              <a:gd name="connsiteX4" fmla="*/ 571500 w 11430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" h="1143000">
                <a:moveTo>
                  <a:pt x="571500" y="0"/>
                </a:moveTo>
                <a:cubicBezTo>
                  <a:pt x="887131" y="0"/>
                  <a:pt x="1143000" y="255869"/>
                  <a:pt x="1143000" y="571500"/>
                </a:cubicBezTo>
                <a:cubicBezTo>
                  <a:pt x="1143000" y="887131"/>
                  <a:pt x="887131" y="1143000"/>
                  <a:pt x="571500" y="1143000"/>
                </a:cubicBezTo>
                <a:cubicBezTo>
                  <a:pt x="255869" y="1143000"/>
                  <a:pt x="0" y="887131"/>
                  <a:pt x="0" y="571500"/>
                </a:cubicBezTo>
                <a:cubicBezTo>
                  <a:pt x="0" y="255869"/>
                  <a:pt x="255869" y="0"/>
                  <a:pt x="571500" y="0"/>
                </a:cubicBezTo>
                <a:close/>
              </a:path>
            </a:pathLst>
          </a:custGeom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34A71805-C3AF-4980-BB95-F52A4747D09A}"/>
              </a:ext>
            </a:extLst>
          </p:cNvPr>
          <p:cNvCxnSpPr>
            <a:cxnSpLocks/>
            <a:stCxn id="80" idx="0"/>
            <a:endCxn id="80" idx="2"/>
          </p:cNvCxnSpPr>
          <p:nvPr/>
        </p:nvCxnSpPr>
        <p:spPr>
          <a:xfrm>
            <a:off x="2463103" y="1405748"/>
            <a:ext cx="0" cy="13716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BA91E862-583B-481A-8277-0917AFD5C56D}"/>
              </a:ext>
            </a:extLst>
          </p:cNvPr>
          <p:cNvCxnSpPr>
            <a:cxnSpLocks/>
            <a:stCxn id="80" idx="3"/>
            <a:endCxn id="80" idx="1"/>
          </p:cNvCxnSpPr>
          <p:nvPr/>
        </p:nvCxnSpPr>
        <p:spPr>
          <a:xfrm>
            <a:off x="1777303" y="2091548"/>
            <a:ext cx="1371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Picture 82">
            <a:extLst>
              <a:ext uri="{FF2B5EF4-FFF2-40B4-BE49-F238E27FC236}">
                <a16:creationId xmlns:a16="http://schemas.microsoft.com/office/drawing/2014/main" id="{C466181A-53DC-4394-AFD7-B86F369A1B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10219" r="55802" b="51850"/>
          <a:stretch>
            <a:fillRect/>
          </a:stretch>
        </p:blipFill>
        <p:spPr>
          <a:xfrm>
            <a:off x="3603140" y="1381200"/>
            <a:ext cx="1371600" cy="1371600"/>
          </a:xfrm>
          <a:custGeom>
            <a:avLst/>
            <a:gdLst>
              <a:gd name="connsiteX0" fmla="*/ 571500 w 1143000"/>
              <a:gd name="connsiteY0" fmla="*/ 0 h 1143000"/>
              <a:gd name="connsiteX1" fmla="*/ 1143000 w 1143000"/>
              <a:gd name="connsiteY1" fmla="*/ 571500 h 1143000"/>
              <a:gd name="connsiteX2" fmla="*/ 571500 w 1143000"/>
              <a:gd name="connsiteY2" fmla="*/ 1143000 h 1143000"/>
              <a:gd name="connsiteX3" fmla="*/ 0 w 1143000"/>
              <a:gd name="connsiteY3" fmla="*/ 571500 h 1143000"/>
              <a:gd name="connsiteX4" fmla="*/ 571500 w 11430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" h="1143000">
                <a:moveTo>
                  <a:pt x="571500" y="0"/>
                </a:moveTo>
                <a:cubicBezTo>
                  <a:pt x="887131" y="0"/>
                  <a:pt x="1143000" y="255869"/>
                  <a:pt x="1143000" y="571500"/>
                </a:cubicBezTo>
                <a:cubicBezTo>
                  <a:pt x="1143000" y="887131"/>
                  <a:pt x="887131" y="1143000"/>
                  <a:pt x="571500" y="1143000"/>
                </a:cubicBezTo>
                <a:cubicBezTo>
                  <a:pt x="255869" y="1143000"/>
                  <a:pt x="0" y="887131"/>
                  <a:pt x="0" y="571500"/>
                </a:cubicBezTo>
                <a:cubicBezTo>
                  <a:pt x="0" y="255869"/>
                  <a:pt x="255869" y="0"/>
                  <a:pt x="571500" y="0"/>
                </a:cubicBezTo>
                <a:close/>
              </a:path>
            </a:pathLst>
          </a:cu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0DAE7DD5-B91C-42F9-B578-A5C55AA354A1}"/>
              </a:ext>
            </a:extLst>
          </p:cNvPr>
          <p:cNvCxnSpPr>
            <a:cxnSpLocks/>
            <a:stCxn id="83" idx="0"/>
            <a:endCxn id="83" idx="2"/>
          </p:cNvCxnSpPr>
          <p:nvPr/>
        </p:nvCxnSpPr>
        <p:spPr>
          <a:xfrm>
            <a:off x="4288940" y="1381200"/>
            <a:ext cx="0" cy="13716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004F2FB-E23F-4D8A-878E-531FA3E7B8A9}"/>
              </a:ext>
            </a:extLst>
          </p:cNvPr>
          <p:cNvCxnSpPr>
            <a:cxnSpLocks/>
            <a:stCxn id="83" idx="3"/>
            <a:endCxn id="83" idx="1"/>
          </p:cNvCxnSpPr>
          <p:nvPr/>
        </p:nvCxnSpPr>
        <p:spPr>
          <a:xfrm>
            <a:off x="3603140" y="2067000"/>
            <a:ext cx="1371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CCB0B3AD-C121-4618-A37A-CEF6699DD603}"/>
                  </a:ext>
                </a:extLst>
              </p:cNvPr>
              <p:cNvSpPr txBox="1"/>
              <p:nvPr/>
            </p:nvSpPr>
            <p:spPr>
              <a:xfrm>
                <a:off x="5207184" y="3319368"/>
                <a:ext cx="914401" cy="12220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en-US" sz="440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CCB0B3AD-C121-4618-A37A-CEF6699DD6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7184" y="3319368"/>
                <a:ext cx="914401" cy="122200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6" name="Picture 115">
            <a:extLst>
              <a:ext uri="{FF2B5EF4-FFF2-40B4-BE49-F238E27FC236}">
                <a16:creationId xmlns:a16="http://schemas.microsoft.com/office/drawing/2014/main" id="{24E6E838-DB8C-424A-9147-14969B5F48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10219" r="55802" b="51850"/>
          <a:stretch>
            <a:fillRect/>
          </a:stretch>
        </p:blipFill>
        <p:spPr>
          <a:xfrm>
            <a:off x="8574174" y="1393041"/>
            <a:ext cx="1371600" cy="1371600"/>
          </a:xfrm>
          <a:custGeom>
            <a:avLst/>
            <a:gdLst>
              <a:gd name="connsiteX0" fmla="*/ 571500 w 1143000"/>
              <a:gd name="connsiteY0" fmla="*/ 0 h 1143000"/>
              <a:gd name="connsiteX1" fmla="*/ 1143000 w 1143000"/>
              <a:gd name="connsiteY1" fmla="*/ 571500 h 1143000"/>
              <a:gd name="connsiteX2" fmla="*/ 571500 w 1143000"/>
              <a:gd name="connsiteY2" fmla="*/ 1143000 h 1143000"/>
              <a:gd name="connsiteX3" fmla="*/ 0 w 1143000"/>
              <a:gd name="connsiteY3" fmla="*/ 571500 h 1143000"/>
              <a:gd name="connsiteX4" fmla="*/ 571500 w 11430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" h="1143000">
                <a:moveTo>
                  <a:pt x="571500" y="0"/>
                </a:moveTo>
                <a:cubicBezTo>
                  <a:pt x="887131" y="0"/>
                  <a:pt x="1143000" y="255869"/>
                  <a:pt x="1143000" y="571500"/>
                </a:cubicBezTo>
                <a:cubicBezTo>
                  <a:pt x="1143000" y="887131"/>
                  <a:pt x="887131" y="1143000"/>
                  <a:pt x="571500" y="1143000"/>
                </a:cubicBezTo>
                <a:cubicBezTo>
                  <a:pt x="255869" y="1143000"/>
                  <a:pt x="0" y="887131"/>
                  <a:pt x="0" y="571500"/>
                </a:cubicBezTo>
                <a:cubicBezTo>
                  <a:pt x="0" y="255869"/>
                  <a:pt x="255869" y="0"/>
                  <a:pt x="571500" y="0"/>
                </a:cubicBezTo>
                <a:close/>
              </a:path>
            </a:pathLst>
          </a:custGeom>
        </p:spPr>
      </p:pic>
      <p:grpSp>
        <p:nvGrpSpPr>
          <p:cNvPr id="153" name="Group 28">
            <a:extLst>
              <a:ext uri="{FF2B5EF4-FFF2-40B4-BE49-F238E27FC236}">
                <a16:creationId xmlns:a16="http://schemas.microsoft.com/office/drawing/2014/main" id="{E872C9E7-2A73-4CE5-B1C9-B62B59763427}"/>
              </a:ext>
            </a:extLst>
          </p:cNvPr>
          <p:cNvGrpSpPr/>
          <p:nvPr/>
        </p:nvGrpSpPr>
        <p:grpSpPr>
          <a:xfrm>
            <a:off x="3581513" y="1367185"/>
            <a:ext cx="1371600" cy="1371600"/>
            <a:chOff x="7162800" y="3429000"/>
            <a:chExt cx="1151264" cy="1139758"/>
          </a:xfrm>
        </p:grpSpPr>
        <p:sp>
          <p:nvSpPr>
            <p:cNvPr id="154" name="Pie 20">
              <a:extLst>
                <a:ext uri="{FF2B5EF4-FFF2-40B4-BE49-F238E27FC236}">
                  <a16:creationId xmlns:a16="http://schemas.microsoft.com/office/drawing/2014/main" id="{5510FF6F-14FF-407F-8448-BD7D45A64758}"/>
                </a:ext>
              </a:extLst>
            </p:cNvPr>
            <p:cNvSpPr/>
            <p:nvPr/>
          </p:nvSpPr>
          <p:spPr>
            <a:xfrm rot="16200000">
              <a:off x="7168553" y="3423247"/>
              <a:ext cx="1139758" cy="1151264"/>
            </a:xfrm>
            <a:prstGeom prst="pie">
              <a:avLst>
                <a:gd name="adj1" fmla="val 70618"/>
                <a:gd name="adj2" fmla="val 16200000"/>
              </a:avLst>
            </a:prstGeom>
            <a:solidFill>
              <a:schemeClr val="bg1"/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0EA4CAA4-1F25-468E-87D5-1AE73AAF9B64}"/>
                </a:ext>
              </a:extLst>
            </p:cNvPr>
            <p:cNvCxnSpPr>
              <a:cxnSpLocks/>
              <a:stCxn id="154" idx="0"/>
              <a:endCxn id="154" idx="2"/>
            </p:cNvCxnSpPr>
            <p:nvPr/>
          </p:nvCxnSpPr>
          <p:spPr>
            <a:xfrm>
              <a:off x="7738432" y="3429000"/>
              <a:ext cx="0" cy="1139758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A5C18142-BA4E-41A2-BBC8-5FE3FF992C2E}"/>
                </a:ext>
              </a:extLst>
            </p:cNvPr>
            <p:cNvCxnSpPr>
              <a:cxnSpLocks/>
              <a:stCxn id="154" idx="3"/>
              <a:endCxn id="154" idx="1"/>
            </p:cNvCxnSpPr>
            <p:nvPr/>
          </p:nvCxnSpPr>
          <p:spPr>
            <a:xfrm>
              <a:off x="7162800" y="3998879"/>
              <a:ext cx="1151264" cy="0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15CF64BA-0884-435F-A047-D85DAA402A93}"/>
                  </a:ext>
                </a:extLst>
              </p:cNvPr>
              <p:cNvSpPr txBox="1"/>
              <p:nvPr/>
            </p:nvSpPr>
            <p:spPr>
              <a:xfrm>
                <a:off x="2688739" y="2830807"/>
                <a:ext cx="914401" cy="913263"/>
              </a:xfrm>
              <a:prstGeom prst="rect">
                <a:avLst/>
              </a:prstGeom>
              <a:solidFill>
                <a:srgbClr val="FCF9DA"/>
              </a:solidFill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200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en-US" sz="320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15CF64BA-0884-435F-A047-D85DAA402A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8739" y="2830807"/>
                <a:ext cx="914401" cy="91326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2" name="TextBox 161">
            <a:extLst>
              <a:ext uri="{FF2B5EF4-FFF2-40B4-BE49-F238E27FC236}">
                <a16:creationId xmlns:a16="http://schemas.microsoft.com/office/drawing/2014/main" id="{678EAEFD-DE65-46AD-997E-B2F0E2ED9EA5}"/>
              </a:ext>
            </a:extLst>
          </p:cNvPr>
          <p:cNvSpPr txBox="1"/>
          <p:nvPr/>
        </p:nvSpPr>
        <p:spPr>
          <a:xfrm>
            <a:off x="3255247" y="3009632"/>
            <a:ext cx="22057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 cam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00BA7164-7111-4C65-B32D-B8C5C6A012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703793">
            <a:off x="2279037" y="5360948"/>
            <a:ext cx="652329" cy="730826"/>
          </a:xfrm>
          <a:prstGeom prst="rect">
            <a:avLst/>
          </a:prstGeom>
          <a:effectLst/>
        </p:spPr>
      </p:pic>
      <p:sp>
        <p:nvSpPr>
          <p:cNvPr id="66" name="Rectangle 88">
            <a:extLst>
              <a:ext uri="{FF2B5EF4-FFF2-40B4-BE49-F238E27FC236}">
                <a16:creationId xmlns:a16="http://schemas.microsoft.com/office/drawing/2014/main" id="{3E496E83-6FED-4E81-868C-AB646CE5D7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7246" y="3121689"/>
            <a:ext cx="1457843" cy="411163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8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quả cam</a:t>
            </a:r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AutoShape 146">
            <a:extLst>
              <a:ext uri="{FF2B5EF4-FFF2-40B4-BE49-F238E27FC236}">
                <a16:creationId xmlns:a16="http://schemas.microsoft.com/office/drawing/2014/main" id="{83CA6DA6-A824-4113-A99D-280CE57D3B4E}"/>
              </a:ext>
            </a:extLst>
          </p:cNvPr>
          <p:cNvSpPr>
            <a:spLocks/>
          </p:cNvSpPr>
          <p:nvPr/>
        </p:nvSpPr>
        <p:spPr bwMode="auto">
          <a:xfrm rot="5400000" flipV="1">
            <a:off x="3263025" y="1269924"/>
            <a:ext cx="274638" cy="3105537"/>
          </a:xfrm>
          <a:prstGeom prst="rightBrace">
            <a:avLst>
              <a:gd name="adj1" fmla="val 66667"/>
              <a:gd name="adj2" fmla="val 49995"/>
            </a:avLst>
          </a:prstGeom>
          <a:noFill/>
          <a:ln w="19050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D6C251C-B300-45C8-816C-606EBDC2D7C4}"/>
              </a:ext>
            </a:extLst>
          </p:cNvPr>
          <p:cNvSpPr txBox="1"/>
          <p:nvPr/>
        </p:nvSpPr>
        <p:spPr>
          <a:xfrm>
            <a:off x="5761731" y="3532076"/>
            <a:ext cx="9144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 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16FA0FF-301A-4755-A5CC-2FA52988C7FF}"/>
              </a:ext>
            </a:extLst>
          </p:cNvPr>
          <p:cNvSpPr txBox="1"/>
          <p:nvPr/>
        </p:nvSpPr>
        <p:spPr>
          <a:xfrm>
            <a:off x="6359549" y="3515491"/>
            <a:ext cx="9144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</a:p>
        </p:txBody>
      </p:sp>
      <p:sp>
        <p:nvSpPr>
          <p:cNvPr id="75" name="Text Box 4">
            <a:extLst>
              <a:ext uri="{FF2B5EF4-FFF2-40B4-BE49-F238E27FC236}">
                <a16:creationId xmlns:a16="http://schemas.microsoft.com/office/drawing/2014/main" id="{9E6B9ECB-3C70-409D-9F0A-D92134F110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735" y="4508473"/>
            <a:ext cx="1148043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 số có </a:t>
            </a:r>
            <a:r>
              <a:rPr lang="vi-VN" sz="3000" b="1" u="sng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 số </a:t>
            </a:r>
            <a:r>
              <a:rPr lang="vi-VN" sz="30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 hơn </a:t>
            </a:r>
            <a:r>
              <a:rPr lang="vi-VN" sz="3000" b="1" u="sng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mẫu số </a:t>
            </a:r>
            <a:r>
              <a:rPr 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 phân số đó </a:t>
            </a:r>
            <a:r>
              <a:rPr lang="vi-VN" sz="30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 hơn 1</a:t>
            </a:r>
            <a:r>
              <a:rPr 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57768F01-B42E-4282-B609-9EAEEC91BE0D}"/>
              </a:ext>
            </a:extLst>
          </p:cNvPr>
          <p:cNvSpPr txBox="1"/>
          <p:nvPr/>
        </p:nvSpPr>
        <p:spPr>
          <a:xfrm>
            <a:off x="5763550" y="3605763"/>
            <a:ext cx="9144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&gt; </a:t>
            </a:r>
          </a:p>
        </p:txBody>
      </p:sp>
    </p:spTree>
    <p:extLst>
      <p:ext uri="{BB962C8B-B14F-4D97-AF65-F5344CB8AC3E}">
        <p14:creationId xmlns:p14="http://schemas.microsoft.com/office/powerpoint/2010/main" val="25082065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  <p:bldP spid="161" grpId="0" animBg="1"/>
      <p:bldP spid="162" grpId="0"/>
      <p:bldP spid="66" grpId="0"/>
      <p:bldP spid="67" grpId="0" animBg="1"/>
      <p:bldP spid="73" grpId="0"/>
      <p:bldP spid="73" grpId="1"/>
      <p:bldP spid="74" grpId="0" animBg="1"/>
      <p:bldP spid="75" grpId="0"/>
      <p:bldP spid="7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73985448-A4A0-498D-90F4-D90BD444125F}"/>
              </a:ext>
            </a:extLst>
          </p:cNvPr>
          <p:cNvSpPr/>
          <p:nvPr/>
        </p:nvSpPr>
        <p:spPr>
          <a:xfrm>
            <a:off x="469202" y="231049"/>
            <a:ext cx="11261624" cy="5827751"/>
          </a:xfrm>
          <a:prstGeom prst="roundRect">
            <a:avLst>
              <a:gd name="adj" fmla="val 12176"/>
            </a:avLst>
          </a:prstGeom>
          <a:solidFill>
            <a:srgbClr val="FCF9DA"/>
          </a:solidFill>
          <a:ln w="66675">
            <a:solidFill>
              <a:schemeClr val="bg1"/>
            </a:solidFill>
          </a:ln>
          <a:effectLst>
            <a:outerShdw blurRad="127000" dist="190500" dir="2700000" sx="99000" sy="99000" algn="tl" rotWithShape="0">
              <a:srgbClr val="960C16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191ADEA-3E38-490F-815C-9462C85FA7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392" y="5302890"/>
            <a:ext cx="2381250" cy="1514475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119" name="TextBox 118">
            <a:extLst>
              <a:ext uri="{FF2B5EF4-FFF2-40B4-BE49-F238E27FC236}">
                <a16:creationId xmlns:a16="http://schemas.microsoft.com/office/drawing/2014/main" id="{D8365D8C-3460-4837-8EE7-B33E47842154}"/>
              </a:ext>
            </a:extLst>
          </p:cNvPr>
          <p:cNvSpPr txBox="1"/>
          <p:nvPr/>
        </p:nvSpPr>
        <p:spPr>
          <a:xfrm>
            <a:off x="11793143" y="96564"/>
            <a:ext cx="3016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F21DEE4A-D486-4B46-A994-26F7FF28F910}"/>
              </a:ext>
            </a:extLst>
          </p:cNvPr>
          <p:cNvGrpSpPr/>
          <p:nvPr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1ABCB39F-EFEE-443E-BECB-B8356A6E3FFE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153E4BE6-5527-4C6E-AF70-98A8DE3B6B59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Arrow: Chevron 132">
              <a:extLst>
                <a:ext uri="{FF2B5EF4-FFF2-40B4-BE49-F238E27FC236}">
                  <a16:creationId xmlns:a16="http://schemas.microsoft.com/office/drawing/2014/main" id="{9B90A767-7EC7-40D4-A1A0-FD56279680CF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F4EE8610-348F-4FFE-B37C-507A0A5CB7A8}"/>
              </a:ext>
            </a:extLst>
          </p:cNvPr>
          <p:cNvSpPr txBox="1"/>
          <p:nvPr/>
        </p:nvSpPr>
        <p:spPr>
          <a:xfrm>
            <a:off x="961893" y="134063"/>
            <a:ext cx="26821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FF6600"/>
                </a:solidFill>
                <a:latin typeface="UTM Cookies" panose="02040603050506020204" pitchFamily="18" charset="0"/>
              </a:rPr>
              <a:t>Nhận xét</a:t>
            </a:r>
            <a:endParaRPr lang="en-US" sz="4400" b="1" dirty="0">
              <a:solidFill>
                <a:srgbClr val="FF6600"/>
              </a:solidFill>
              <a:latin typeface="UTM Cookies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19B5372-A2B7-4117-9888-6E95CBE3CBD8}"/>
                  </a:ext>
                </a:extLst>
              </p:cNvPr>
              <p:cNvSpPr txBox="1"/>
              <p:nvPr/>
            </p:nvSpPr>
            <p:spPr>
              <a:xfrm>
                <a:off x="4465374" y="431950"/>
                <a:ext cx="4293612" cy="10149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spc="300">
                    <a:solidFill>
                      <a:srgbClr val="FF6600"/>
                    </a:solidFill>
                    <a:latin typeface="Tahoma" panose="020B0604030504040204" pitchFamily="34" charset="0"/>
                  </a:rPr>
                  <a:t>So sánh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66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66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66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 spc="300">
                    <a:solidFill>
                      <a:srgbClr val="FF6600"/>
                    </a:solidFill>
                    <a:latin typeface="Tahoma" panose="020B0604030504040204" pitchFamily="34" charset="0"/>
                  </a:rPr>
                  <a:t> và 1.</a:t>
                </a: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19B5372-A2B7-4117-9888-6E95CBE3CB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5374" y="431950"/>
                <a:ext cx="4293612" cy="1014958"/>
              </a:xfrm>
              <a:prstGeom prst="rect">
                <a:avLst/>
              </a:prstGeom>
              <a:blipFill>
                <a:blip r:embed="rId4"/>
                <a:stretch>
                  <a:fillRect l="-4403" b="-66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" name="Picture 41">
            <a:extLst>
              <a:ext uri="{FF2B5EF4-FFF2-40B4-BE49-F238E27FC236}">
                <a16:creationId xmlns:a16="http://schemas.microsoft.com/office/drawing/2014/main" id="{4E35512C-2B99-41D8-9ED6-3FFEB69C6A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223962">
            <a:off x="-344767" y="4874812"/>
            <a:ext cx="971450" cy="1088348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A471C88-F877-4CDF-BDD5-C57E08BD6B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434374">
            <a:off x="92114" y="6330605"/>
            <a:ext cx="462733" cy="518415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0181A28-B2BA-4549-898D-F812B0C5C0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42866">
            <a:off x="2123670" y="6430357"/>
            <a:ext cx="476725" cy="514864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7811B2C-33D4-4F09-8A34-8229E43DDB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381982">
            <a:off x="1804837" y="5299209"/>
            <a:ext cx="363072" cy="392118"/>
          </a:xfrm>
          <a:prstGeom prst="rect">
            <a:avLst/>
          </a:prstGeom>
          <a:effectLst/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1C0EC7D-3BAE-4CFD-AF47-F9F1561975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7" r="7207"/>
          <a:stretch/>
        </p:blipFill>
        <p:spPr>
          <a:xfrm rot="1162434">
            <a:off x="12316" y="5627424"/>
            <a:ext cx="543057" cy="68528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89790584-A442-46BF-98C5-DBFFE0F7E1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10219" r="55802" b="51850"/>
          <a:stretch>
            <a:fillRect/>
          </a:stretch>
        </p:blipFill>
        <p:spPr>
          <a:xfrm>
            <a:off x="3285763" y="1419975"/>
            <a:ext cx="1371600" cy="1371600"/>
          </a:xfrm>
          <a:custGeom>
            <a:avLst/>
            <a:gdLst>
              <a:gd name="connsiteX0" fmla="*/ 571500 w 1143000"/>
              <a:gd name="connsiteY0" fmla="*/ 0 h 1143000"/>
              <a:gd name="connsiteX1" fmla="*/ 1143000 w 1143000"/>
              <a:gd name="connsiteY1" fmla="*/ 571500 h 1143000"/>
              <a:gd name="connsiteX2" fmla="*/ 571500 w 1143000"/>
              <a:gd name="connsiteY2" fmla="*/ 1143000 h 1143000"/>
              <a:gd name="connsiteX3" fmla="*/ 0 w 1143000"/>
              <a:gd name="connsiteY3" fmla="*/ 571500 h 1143000"/>
              <a:gd name="connsiteX4" fmla="*/ 571500 w 11430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" h="1143000">
                <a:moveTo>
                  <a:pt x="571500" y="0"/>
                </a:moveTo>
                <a:cubicBezTo>
                  <a:pt x="887131" y="0"/>
                  <a:pt x="1143000" y="255869"/>
                  <a:pt x="1143000" y="571500"/>
                </a:cubicBezTo>
                <a:cubicBezTo>
                  <a:pt x="1143000" y="887131"/>
                  <a:pt x="887131" y="1143000"/>
                  <a:pt x="571500" y="1143000"/>
                </a:cubicBezTo>
                <a:cubicBezTo>
                  <a:pt x="255869" y="1143000"/>
                  <a:pt x="0" y="887131"/>
                  <a:pt x="0" y="571500"/>
                </a:cubicBezTo>
                <a:cubicBezTo>
                  <a:pt x="0" y="255869"/>
                  <a:pt x="255869" y="0"/>
                  <a:pt x="571500" y="0"/>
                </a:cubicBezTo>
                <a:close/>
              </a:path>
            </a:pathLst>
          </a:custGeom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34A71805-C3AF-4980-BB95-F52A4747D09A}"/>
              </a:ext>
            </a:extLst>
          </p:cNvPr>
          <p:cNvCxnSpPr>
            <a:cxnSpLocks/>
            <a:stCxn id="80" idx="0"/>
            <a:endCxn id="80" idx="2"/>
          </p:cNvCxnSpPr>
          <p:nvPr/>
        </p:nvCxnSpPr>
        <p:spPr>
          <a:xfrm>
            <a:off x="3971563" y="1419975"/>
            <a:ext cx="0" cy="13716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BA91E862-583B-481A-8277-0917AFD5C56D}"/>
              </a:ext>
            </a:extLst>
          </p:cNvPr>
          <p:cNvCxnSpPr>
            <a:cxnSpLocks/>
            <a:stCxn id="80" idx="3"/>
            <a:endCxn id="80" idx="1"/>
          </p:cNvCxnSpPr>
          <p:nvPr/>
        </p:nvCxnSpPr>
        <p:spPr>
          <a:xfrm>
            <a:off x="3285763" y="2105775"/>
            <a:ext cx="1371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CCB0B3AD-C121-4618-A37A-CEF6699DD603}"/>
                  </a:ext>
                </a:extLst>
              </p:cNvPr>
              <p:cNvSpPr txBox="1"/>
              <p:nvPr/>
            </p:nvSpPr>
            <p:spPr>
              <a:xfrm>
                <a:off x="5207184" y="3319368"/>
                <a:ext cx="914401" cy="12220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en-US" sz="440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CCB0B3AD-C121-4618-A37A-CEF6699DD6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7184" y="3319368"/>
                <a:ext cx="914401" cy="122200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6" name="Picture 115">
            <a:extLst>
              <a:ext uri="{FF2B5EF4-FFF2-40B4-BE49-F238E27FC236}">
                <a16:creationId xmlns:a16="http://schemas.microsoft.com/office/drawing/2014/main" id="{24E6E838-DB8C-424A-9147-14969B5F48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10219" r="55802" b="51850"/>
          <a:stretch>
            <a:fillRect/>
          </a:stretch>
        </p:blipFill>
        <p:spPr>
          <a:xfrm>
            <a:off x="8574174" y="1393041"/>
            <a:ext cx="1371600" cy="1371600"/>
          </a:xfrm>
          <a:custGeom>
            <a:avLst/>
            <a:gdLst>
              <a:gd name="connsiteX0" fmla="*/ 571500 w 1143000"/>
              <a:gd name="connsiteY0" fmla="*/ 0 h 1143000"/>
              <a:gd name="connsiteX1" fmla="*/ 1143000 w 1143000"/>
              <a:gd name="connsiteY1" fmla="*/ 571500 h 1143000"/>
              <a:gd name="connsiteX2" fmla="*/ 571500 w 1143000"/>
              <a:gd name="connsiteY2" fmla="*/ 1143000 h 1143000"/>
              <a:gd name="connsiteX3" fmla="*/ 0 w 1143000"/>
              <a:gd name="connsiteY3" fmla="*/ 571500 h 1143000"/>
              <a:gd name="connsiteX4" fmla="*/ 571500 w 11430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" h="1143000">
                <a:moveTo>
                  <a:pt x="571500" y="0"/>
                </a:moveTo>
                <a:cubicBezTo>
                  <a:pt x="887131" y="0"/>
                  <a:pt x="1143000" y="255869"/>
                  <a:pt x="1143000" y="571500"/>
                </a:cubicBezTo>
                <a:cubicBezTo>
                  <a:pt x="1143000" y="887131"/>
                  <a:pt x="887131" y="1143000"/>
                  <a:pt x="571500" y="1143000"/>
                </a:cubicBezTo>
                <a:cubicBezTo>
                  <a:pt x="255869" y="1143000"/>
                  <a:pt x="0" y="887131"/>
                  <a:pt x="0" y="571500"/>
                </a:cubicBezTo>
                <a:cubicBezTo>
                  <a:pt x="0" y="255869"/>
                  <a:pt x="255869" y="0"/>
                  <a:pt x="571500" y="0"/>
                </a:cubicBezTo>
                <a:close/>
              </a:path>
            </a:pathLst>
          </a:cu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15CF64BA-0884-435F-A047-D85DAA402A93}"/>
                  </a:ext>
                </a:extLst>
              </p:cNvPr>
              <p:cNvSpPr txBox="1"/>
              <p:nvPr/>
            </p:nvSpPr>
            <p:spPr>
              <a:xfrm>
                <a:off x="3105010" y="2833108"/>
                <a:ext cx="914401" cy="913263"/>
              </a:xfrm>
              <a:prstGeom prst="rect">
                <a:avLst/>
              </a:prstGeom>
              <a:solidFill>
                <a:srgbClr val="FCF9DA"/>
              </a:solidFill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200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en-US" sz="320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15CF64BA-0884-435F-A047-D85DAA402A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5010" y="2833108"/>
                <a:ext cx="914401" cy="91326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2" name="TextBox 161">
            <a:extLst>
              <a:ext uri="{FF2B5EF4-FFF2-40B4-BE49-F238E27FC236}">
                <a16:creationId xmlns:a16="http://schemas.microsoft.com/office/drawing/2014/main" id="{678EAEFD-DE65-46AD-997E-B2F0E2ED9EA5}"/>
              </a:ext>
            </a:extLst>
          </p:cNvPr>
          <p:cNvSpPr txBox="1"/>
          <p:nvPr/>
        </p:nvSpPr>
        <p:spPr>
          <a:xfrm>
            <a:off x="3644037" y="3009632"/>
            <a:ext cx="18169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 cam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00BA7164-7111-4C65-B32D-B8C5C6A012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703793">
            <a:off x="2279037" y="5360948"/>
            <a:ext cx="652329" cy="730826"/>
          </a:xfrm>
          <a:prstGeom prst="rect">
            <a:avLst/>
          </a:prstGeom>
          <a:effectLst/>
        </p:spPr>
      </p:pic>
      <p:sp>
        <p:nvSpPr>
          <p:cNvPr id="66" name="Rectangle 88">
            <a:extLst>
              <a:ext uri="{FF2B5EF4-FFF2-40B4-BE49-F238E27FC236}">
                <a16:creationId xmlns:a16="http://schemas.microsoft.com/office/drawing/2014/main" id="{3E496E83-6FED-4E81-868C-AB646CE5D7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7246" y="3121689"/>
            <a:ext cx="1457843" cy="411163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8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quả cam</a:t>
            </a:r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D6C251C-B300-45C8-816C-606EBDC2D7C4}"/>
              </a:ext>
            </a:extLst>
          </p:cNvPr>
          <p:cNvSpPr txBox="1"/>
          <p:nvPr/>
        </p:nvSpPr>
        <p:spPr>
          <a:xfrm>
            <a:off x="5761731" y="3532076"/>
            <a:ext cx="9144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 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16FA0FF-301A-4755-A5CC-2FA52988C7FF}"/>
              </a:ext>
            </a:extLst>
          </p:cNvPr>
          <p:cNvSpPr txBox="1"/>
          <p:nvPr/>
        </p:nvSpPr>
        <p:spPr>
          <a:xfrm>
            <a:off x="6359549" y="3515491"/>
            <a:ext cx="9144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</a:p>
        </p:txBody>
      </p:sp>
      <p:sp>
        <p:nvSpPr>
          <p:cNvPr id="75" name="Text Box 4">
            <a:extLst>
              <a:ext uri="{FF2B5EF4-FFF2-40B4-BE49-F238E27FC236}">
                <a16:creationId xmlns:a16="http://schemas.microsoft.com/office/drawing/2014/main" id="{9E6B9ECB-3C70-409D-9F0A-D92134F110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4932" y="4541369"/>
            <a:ext cx="10349233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 số có </a:t>
            </a:r>
            <a:r>
              <a:rPr lang="vi-VN" sz="3000" b="1" u="sng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 số </a:t>
            </a:r>
            <a:r>
              <a:rPr lang="en-US" sz="30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 </a:t>
            </a:r>
            <a:r>
              <a:rPr lang="vi-VN" sz="3000" b="1" u="sng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mẫu số </a:t>
            </a:r>
            <a:r>
              <a:rPr 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 phân số đó </a:t>
            </a:r>
            <a:r>
              <a:rPr lang="en-US" sz="30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 </a:t>
            </a:r>
            <a:r>
              <a:rPr lang="vi-VN" sz="30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57768F01-B42E-4282-B609-9EAEEC91BE0D}"/>
              </a:ext>
            </a:extLst>
          </p:cNvPr>
          <p:cNvSpPr txBox="1"/>
          <p:nvPr/>
        </p:nvSpPr>
        <p:spPr>
          <a:xfrm>
            <a:off x="5763550" y="3605763"/>
            <a:ext cx="9144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</a:t>
            </a:r>
          </a:p>
        </p:txBody>
      </p:sp>
    </p:spTree>
    <p:extLst>
      <p:ext uri="{BB962C8B-B14F-4D97-AF65-F5344CB8AC3E}">
        <p14:creationId xmlns:p14="http://schemas.microsoft.com/office/powerpoint/2010/main" val="7487282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  <p:bldP spid="161" grpId="0" animBg="1"/>
      <p:bldP spid="162" grpId="0"/>
      <p:bldP spid="66" grpId="0"/>
      <p:bldP spid="73" grpId="0"/>
      <p:bldP spid="73" grpId="1"/>
      <p:bldP spid="74" grpId="0" animBg="1"/>
      <p:bldP spid="75" grpId="0"/>
      <p:bldP spid="7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62558159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810</Words>
  <Application>Microsoft Macintosh PowerPoint</Application>
  <PresentationFormat>Widescreen</PresentationFormat>
  <Paragraphs>179</Paragraphs>
  <Slides>22</Slides>
  <Notes>13</Notes>
  <HiddenSlides>0</HiddenSlides>
  <MMClips>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Calibri</vt:lpstr>
      <vt:lpstr>Cambria Math</vt:lpstr>
      <vt:lpstr>Arial</vt:lpstr>
      <vt:lpstr>Courier New</vt:lpstr>
      <vt:lpstr>Tahoma</vt:lpstr>
      <vt:lpstr>Calibri Light</vt:lpstr>
      <vt:lpstr>Times New Roman</vt:lpstr>
      <vt:lpstr>VNI-Times</vt:lpstr>
      <vt:lpstr>UTM Cookies</vt:lpstr>
      <vt:lpstr>UVN Banh Mi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Phan so va phep chia stn</dc:title>
  <dc:subject>Toan 4</dc:subject>
  <dc:creator>KTUTS</dc:creator>
  <cp:keywords>Hai Ha Nguyen</cp:keywords>
  <cp:lastModifiedBy>Microsoft Office User</cp:lastModifiedBy>
  <cp:revision>17</cp:revision>
  <dcterms:created xsi:type="dcterms:W3CDTF">2022-01-10T14:22:13Z</dcterms:created>
  <dcterms:modified xsi:type="dcterms:W3CDTF">2022-01-22T17:29:33Z</dcterms:modified>
  <cp:version>X022</cp:version>
</cp:coreProperties>
</file>